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1" r:id="rId5"/>
    <p:sldId id="260" r:id="rId6"/>
    <p:sldId id="263" r:id="rId7"/>
    <p:sldId id="285" r:id="rId8"/>
    <p:sldId id="261" r:id="rId9"/>
    <p:sldId id="272" r:id="rId10"/>
    <p:sldId id="273" r:id="rId11"/>
    <p:sldId id="274" r:id="rId12"/>
    <p:sldId id="262" r:id="rId13"/>
    <p:sldId id="275" r:id="rId14"/>
    <p:sldId id="276" r:id="rId15"/>
    <p:sldId id="277" r:id="rId16"/>
    <p:sldId id="265" r:id="rId17"/>
    <p:sldId id="278" r:id="rId18"/>
    <p:sldId id="279" r:id="rId19"/>
    <p:sldId id="280" r:id="rId20"/>
    <p:sldId id="281" r:id="rId21"/>
    <p:sldId id="282" r:id="rId22"/>
    <p:sldId id="268" r:id="rId23"/>
    <p:sldId id="283" r:id="rId24"/>
    <p:sldId id="284" r:id="rId25"/>
    <p:sldId id="270" r:id="rId26"/>
  </p:sldIdLst>
  <p:sldSz cx="9144000" cy="5143500" type="screen16x9"/>
  <p:notesSz cx="9144000" cy="51435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25" autoAdjust="0"/>
  </p:normalViewPr>
  <p:slideViewPr>
    <p:cSldViewPr>
      <p:cViewPr varScale="1">
        <p:scale>
          <a:sx n="130" d="100"/>
          <a:sy n="130" d="100"/>
        </p:scale>
        <p:origin x="107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FD1CF-256A-403D-AA07-5B698A44BCFA}" type="datetimeFigureOut">
              <a:rPr lang="nl-BE" smtClean="0"/>
              <a:t>15/01/2024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32FE-C562-4125-8EBF-65DADB984B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5915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832FE-C562-4125-8EBF-65DADB984B6F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21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832FE-C562-4125-8EBF-65DADB984B6F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262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8832FE-C562-4125-8EBF-65DADB984B6F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824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109" y="1225808"/>
            <a:ext cx="6875780" cy="1427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4141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05528"/>
            <a:ext cx="9144000" cy="538480"/>
          </a:xfrm>
          <a:custGeom>
            <a:avLst/>
            <a:gdLst/>
            <a:ahLst/>
            <a:cxnLst/>
            <a:rect l="l" t="t" r="r" b="b"/>
            <a:pathLst>
              <a:path w="9144000" h="538479">
                <a:moveTo>
                  <a:pt x="9144000" y="0"/>
                </a:moveTo>
                <a:lnTo>
                  <a:pt x="0" y="0"/>
                </a:lnTo>
                <a:lnTo>
                  <a:pt x="0" y="537971"/>
                </a:lnTo>
                <a:lnTo>
                  <a:pt x="9144000" y="537971"/>
                </a:lnTo>
                <a:lnTo>
                  <a:pt x="9144000" y="0"/>
                </a:lnTo>
                <a:close/>
              </a:path>
            </a:pathLst>
          </a:custGeom>
          <a:solidFill>
            <a:srgbClr val="14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4141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4141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05527"/>
            <a:ext cx="9144000" cy="538480"/>
          </a:xfrm>
          <a:custGeom>
            <a:avLst/>
            <a:gdLst/>
            <a:ahLst/>
            <a:cxnLst/>
            <a:rect l="l" t="t" r="r" b="b"/>
            <a:pathLst>
              <a:path w="9144000" h="538479">
                <a:moveTo>
                  <a:pt x="9144000" y="0"/>
                </a:moveTo>
                <a:lnTo>
                  <a:pt x="0" y="0"/>
                </a:lnTo>
                <a:lnTo>
                  <a:pt x="0" y="537971"/>
                </a:lnTo>
                <a:lnTo>
                  <a:pt x="9144000" y="537971"/>
                </a:lnTo>
                <a:lnTo>
                  <a:pt x="9144000" y="0"/>
                </a:lnTo>
                <a:close/>
              </a:path>
            </a:pathLst>
          </a:custGeom>
          <a:solidFill>
            <a:srgbClr val="14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950720"/>
            <a:ext cx="3093720" cy="2658110"/>
          </a:xfrm>
          <a:custGeom>
            <a:avLst/>
            <a:gdLst/>
            <a:ahLst/>
            <a:cxnLst/>
            <a:rect l="l" t="t" r="r" b="b"/>
            <a:pathLst>
              <a:path w="3093720" h="2658110">
                <a:moveTo>
                  <a:pt x="3093720" y="0"/>
                </a:moveTo>
                <a:lnTo>
                  <a:pt x="0" y="0"/>
                </a:lnTo>
                <a:lnTo>
                  <a:pt x="0" y="2657856"/>
                </a:lnTo>
                <a:lnTo>
                  <a:pt x="3093720" y="2657856"/>
                </a:lnTo>
                <a:lnTo>
                  <a:pt x="3093720" y="0"/>
                </a:lnTo>
                <a:close/>
              </a:path>
            </a:pathLst>
          </a:custGeom>
          <a:solidFill>
            <a:srgbClr val="FF93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3720" y="1950720"/>
            <a:ext cx="6050280" cy="26578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14141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605528"/>
            <a:ext cx="9144000" cy="538480"/>
          </a:xfrm>
          <a:custGeom>
            <a:avLst/>
            <a:gdLst/>
            <a:ahLst/>
            <a:cxnLst/>
            <a:rect l="l" t="t" r="r" b="b"/>
            <a:pathLst>
              <a:path w="9144000" h="538479">
                <a:moveTo>
                  <a:pt x="9144000" y="0"/>
                </a:moveTo>
                <a:lnTo>
                  <a:pt x="0" y="0"/>
                </a:lnTo>
                <a:lnTo>
                  <a:pt x="0" y="537971"/>
                </a:lnTo>
                <a:lnTo>
                  <a:pt x="9144000" y="537971"/>
                </a:lnTo>
                <a:lnTo>
                  <a:pt x="9144000" y="0"/>
                </a:lnTo>
                <a:close/>
              </a:path>
            </a:pathLst>
          </a:custGeom>
          <a:solidFill>
            <a:srgbClr val="FF93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0919" y="111950"/>
            <a:ext cx="3582161" cy="143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141414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2950" y="1747265"/>
            <a:ext cx="8058099" cy="2306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532" y="959865"/>
            <a:ext cx="417195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BE" sz="4800" b="1" spc="5" dirty="0">
                <a:solidFill>
                  <a:srgbClr val="141414"/>
                </a:solidFill>
                <a:latin typeface="Tahoma"/>
                <a:cs typeface="Tahoma"/>
              </a:rPr>
              <a:t>Wijnhuis Ronny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nl-BE" sz="4800" b="1" spc="25" dirty="0">
                <a:solidFill>
                  <a:schemeClr val="accent2">
                    <a:lumMod val="75000"/>
                  </a:schemeClr>
                </a:solidFill>
                <a:latin typeface="Tahoma"/>
                <a:cs typeface="Tahoma"/>
              </a:rPr>
              <a:t>Mobiele</a:t>
            </a:r>
            <a:r>
              <a:rPr lang="nl-BE" sz="4800" b="1" spc="40" dirty="0">
                <a:solidFill>
                  <a:schemeClr val="accent2">
                    <a:lumMod val="75000"/>
                  </a:schemeClr>
                </a:solidFill>
                <a:latin typeface="Tahoma"/>
                <a:cs typeface="Tahoma"/>
              </a:rPr>
              <a:t> </a:t>
            </a:r>
            <a:r>
              <a:rPr lang="nl-BE" sz="4800" b="1" spc="60" dirty="0">
                <a:solidFill>
                  <a:schemeClr val="accent2">
                    <a:lumMod val="75000"/>
                  </a:schemeClr>
                </a:solidFill>
                <a:latin typeface="Tahoma"/>
                <a:cs typeface="Tahoma"/>
              </a:rPr>
              <a:t>Apps</a:t>
            </a:r>
            <a:endParaRPr lang="nl-BE" sz="4800" dirty="0">
              <a:solidFill>
                <a:schemeClr val="accent2">
                  <a:lumMod val="75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84626"/>
            <a:ext cx="5143500" cy="1450975"/>
          </a:xfrm>
          <a:custGeom>
            <a:avLst/>
            <a:gdLst/>
            <a:ahLst/>
            <a:cxnLst/>
            <a:rect l="l" t="t" r="r" b="b"/>
            <a:pathLst>
              <a:path w="5143500" h="1450975">
                <a:moveTo>
                  <a:pt x="5143500" y="0"/>
                </a:moveTo>
                <a:lnTo>
                  <a:pt x="0" y="0"/>
                </a:lnTo>
                <a:lnTo>
                  <a:pt x="0" y="1450847"/>
                </a:lnTo>
                <a:lnTo>
                  <a:pt x="5143500" y="1450847"/>
                </a:lnTo>
                <a:lnTo>
                  <a:pt x="5143500" y="0"/>
                </a:lnTo>
                <a:close/>
              </a:path>
            </a:pathLst>
          </a:custGeom>
          <a:solidFill>
            <a:srgbClr val="14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4532" y="4049369"/>
            <a:ext cx="94996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solidFill>
                  <a:srgbClr val="F1F3ED"/>
                </a:solidFill>
                <a:latin typeface="Lucida Sans Unicode"/>
                <a:cs typeface="Lucida Sans Unicode"/>
              </a:rPr>
              <a:t>C</a:t>
            </a:r>
            <a:r>
              <a:rPr sz="1400" dirty="0">
                <a:solidFill>
                  <a:srgbClr val="F1F3ED"/>
                </a:solidFill>
                <a:latin typeface="Lucida Sans Unicode"/>
                <a:cs typeface="Lucida Sans Unicode"/>
              </a:rPr>
              <a:t>a</a:t>
            </a:r>
            <a:r>
              <a:rPr sz="1400" spc="-60" dirty="0">
                <a:solidFill>
                  <a:srgbClr val="F1F3ED"/>
                </a:solidFill>
                <a:latin typeface="Lucida Sans Unicode"/>
                <a:cs typeface="Lucida Sans Unicode"/>
              </a:rPr>
              <a:t>lvin</a:t>
            </a:r>
            <a:r>
              <a:rPr sz="1400" spc="-75" dirty="0">
                <a:solidFill>
                  <a:srgbClr val="F1F3ED"/>
                </a:solidFill>
                <a:latin typeface="Lucida Sans Unicode"/>
                <a:cs typeface="Lucida Sans Unicode"/>
              </a:rPr>
              <a:t> </a:t>
            </a:r>
            <a:r>
              <a:rPr sz="1400" spc="-30" dirty="0">
                <a:solidFill>
                  <a:srgbClr val="F1F3ED"/>
                </a:solidFill>
                <a:latin typeface="Lucida Sans Unicode"/>
                <a:cs typeface="Lucida Sans Unicode"/>
              </a:rPr>
              <a:t>Li</a:t>
            </a:r>
            <a:r>
              <a:rPr sz="1400" spc="-50" dirty="0">
                <a:solidFill>
                  <a:srgbClr val="F1F3ED"/>
                </a:solidFill>
                <a:latin typeface="Lucida Sans Unicode"/>
                <a:cs typeface="Lucida Sans Unicode"/>
              </a:rPr>
              <a:t>a</a:t>
            </a:r>
            <a:r>
              <a:rPr sz="1400" spc="5" dirty="0">
                <a:solidFill>
                  <a:srgbClr val="F1F3ED"/>
                </a:solidFill>
                <a:latin typeface="Lucida Sans Unicode"/>
                <a:cs typeface="Lucida Sans Unicode"/>
              </a:rPr>
              <a:t>ci</a:t>
            </a:r>
            <a:endParaRPr lang="nl-BE" sz="1400" spc="5" dirty="0">
              <a:solidFill>
                <a:srgbClr val="F1F3ED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BE" sz="1400" spc="5" dirty="0">
                <a:solidFill>
                  <a:srgbClr val="F1F3ED"/>
                </a:solidFill>
                <a:latin typeface="Lucida Sans Unicode"/>
                <a:cs typeface="Lucida Sans Unicode"/>
              </a:rPr>
              <a:t>3ICT</a:t>
            </a:r>
            <a:endParaRPr sz="140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53929" y="0"/>
            <a:ext cx="2432050" cy="858519"/>
            <a:chOff x="2453929" y="0"/>
            <a:chExt cx="2432050" cy="858519"/>
          </a:xfrm>
        </p:grpSpPr>
        <p:sp>
          <p:nvSpPr>
            <p:cNvPr id="6" name="object 6"/>
            <p:cNvSpPr/>
            <p:nvPr/>
          </p:nvSpPr>
          <p:spPr>
            <a:xfrm>
              <a:off x="2458691" y="0"/>
              <a:ext cx="1134745" cy="848994"/>
            </a:xfrm>
            <a:custGeom>
              <a:avLst/>
              <a:gdLst/>
              <a:ahLst/>
              <a:cxnLst/>
              <a:rect l="l" t="t" r="r" b="b"/>
              <a:pathLst>
                <a:path w="1134745" h="848994">
                  <a:moveTo>
                    <a:pt x="1134420" y="0"/>
                  </a:moveTo>
                  <a:lnTo>
                    <a:pt x="1114628" y="86148"/>
                  </a:lnTo>
                  <a:lnTo>
                    <a:pt x="1101131" y="138288"/>
                  </a:lnTo>
                  <a:lnTo>
                    <a:pt x="1086863" y="189018"/>
                  </a:lnTo>
                  <a:lnTo>
                    <a:pt x="1071846" y="238287"/>
                  </a:lnTo>
                  <a:lnTo>
                    <a:pt x="1056100" y="286043"/>
                  </a:lnTo>
                  <a:lnTo>
                    <a:pt x="1039646" y="332234"/>
                  </a:lnTo>
                  <a:lnTo>
                    <a:pt x="1022505" y="376809"/>
                  </a:lnTo>
                  <a:lnTo>
                    <a:pt x="1004696" y="419714"/>
                  </a:lnTo>
                  <a:lnTo>
                    <a:pt x="986242" y="460898"/>
                  </a:lnTo>
                  <a:lnTo>
                    <a:pt x="967162" y="500311"/>
                  </a:lnTo>
                  <a:lnTo>
                    <a:pt x="947478" y="537898"/>
                  </a:lnTo>
                  <a:lnTo>
                    <a:pt x="927210" y="573610"/>
                  </a:lnTo>
                  <a:lnTo>
                    <a:pt x="906379" y="607393"/>
                  </a:lnTo>
                  <a:lnTo>
                    <a:pt x="885005" y="639197"/>
                  </a:lnTo>
                  <a:lnTo>
                    <a:pt x="840713" y="696656"/>
                  </a:lnTo>
                  <a:lnTo>
                    <a:pt x="794500" y="745574"/>
                  </a:lnTo>
                  <a:lnTo>
                    <a:pt x="746531" y="785534"/>
                  </a:lnTo>
                  <a:lnTo>
                    <a:pt x="696973" y="816122"/>
                  </a:lnTo>
                  <a:lnTo>
                    <a:pt x="645991" y="836924"/>
                  </a:lnTo>
                  <a:lnTo>
                    <a:pt x="593750" y="847523"/>
                  </a:lnTo>
                  <a:lnTo>
                    <a:pt x="567210" y="848867"/>
                  </a:lnTo>
                  <a:lnTo>
                    <a:pt x="540669" y="847523"/>
                  </a:lnTo>
                  <a:lnTo>
                    <a:pt x="488429" y="836924"/>
                  </a:lnTo>
                  <a:lnTo>
                    <a:pt x="437446" y="816122"/>
                  </a:lnTo>
                  <a:lnTo>
                    <a:pt x="387888" y="785534"/>
                  </a:lnTo>
                  <a:lnTo>
                    <a:pt x="339920" y="745574"/>
                  </a:lnTo>
                  <a:lnTo>
                    <a:pt x="293706" y="696656"/>
                  </a:lnTo>
                  <a:lnTo>
                    <a:pt x="249414" y="639197"/>
                  </a:lnTo>
                  <a:lnTo>
                    <a:pt x="228041" y="607393"/>
                  </a:lnTo>
                  <a:lnTo>
                    <a:pt x="207209" y="573610"/>
                  </a:lnTo>
                  <a:lnTo>
                    <a:pt x="186941" y="537898"/>
                  </a:lnTo>
                  <a:lnTo>
                    <a:pt x="167257" y="500311"/>
                  </a:lnTo>
                  <a:lnTo>
                    <a:pt x="148177" y="460898"/>
                  </a:lnTo>
                  <a:lnTo>
                    <a:pt x="129723" y="419714"/>
                  </a:lnTo>
                  <a:lnTo>
                    <a:pt x="111915" y="376809"/>
                  </a:lnTo>
                  <a:lnTo>
                    <a:pt x="94773" y="332234"/>
                  </a:lnTo>
                  <a:lnTo>
                    <a:pt x="78319" y="286043"/>
                  </a:lnTo>
                  <a:lnTo>
                    <a:pt x="62573" y="238287"/>
                  </a:lnTo>
                  <a:lnTo>
                    <a:pt x="47556" y="189018"/>
                  </a:lnTo>
                  <a:lnTo>
                    <a:pt x="33289" y="138288"/>
                  </a:lnTo>
                  <a:lnTo>
                    <a:pt x="19792" y="86148"/>
                  </a:lnTo>
                  <a:lnTo>
                    <a:pt x="7086" y="32650"/>
                  </a:lnTo>
                  <a:lnTo>
                    <a:pt x="0" y="0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03343" y="0"/>
              <a:ext cx="1134745" cy="848994"/>
            </a:xfrm>
            <a:custGeom>
              <a:avLst/>
              <a:gdLst/>
              <a:ahLst/>
              <a:cxnLst/>
              <a:rect l="l" t="t" r="r" b="b"/>
              <a:pathLst>
                <a:path w="1134745" h="848994">
                  <a:moveTo>
                    <a:pt x="1134420" y="0"/>
                  </a:moveTo>
                  <a:lnTo>
                    <a:pt x="1114628" y="86148"/>
                  </a:lnTo>
                  <a:lnTo>
                    <a:pt x="1101131" y="138288"/>
                  </a:lnTo>
                  <a:lnTo>
                    <a:pt x="1086863" y="189018"/>
                  </a:lnTo>
                  <a:lnTo>
                    <a:pt x="1071846" y="238287"/>
                  </a:lnTo>
                  <a:lnTo>
                    <a:pt x="1056100" y="286043"/>
                  </a:lnTo>
                  <a:lnTo>
                    <a:pt x="1039646" y="332234"/>
                  </a:lnTo>
                  <a:lnTo>
                    <a:pt x="1022505" y="376809"/>
                  </a:lnTo>
                  <a:lnTo>
                    <a:pt x="1004696" y="419714"/>
                  </a:lnTo>
                  <a:lnTo>
                    <a:pt x="986242" y="460898"/>
                  </a:lnTo>
                  <a:lnTo>
                    <a:pt x="967162" y="500311"/>
                  </a:lnTo>
                  <a:lnTo>
                    <a:pt x="947478" y="537898"/>
                  </a:lnTo>
                  <a:lnTo>
                    <a:pt x="927210" y="573610"/>
                  </a:lnTo>
                  <a:lnTo>
                    <a:pt x="906379" y="607393"/>
                  </a:lnTo>
                  <a:lnTo>
                    <a:pt x="885005" y="639197"/>
                  </a:lnTo>
                  <a:lnTo>
                    <a:pt x="840713" y="696656"/>
                  </a:lnTo>
                  <a:lnTo>
                    <a:pt x="794500" y="745574"/>
                  </a:lnTo>
                  <a:lnTo>
                    <a:pt x="746531" y="785534"/>
                  </a:lnTo>
                  <a:lnTo>
                    <a:pt x="696973" y="816122"/>
                  </a:lnTo>
                  <a:lnTo>
                    <a:pt x="645991" y="836924"/>
                  </a:lnTo>
                  <a:lnTo>
                    <a:pt x="593750" y="847523"/>
                  </a:lnTo>
                  <a:lnTo>
                    <a:pt x="567210" y="848867"/>
                  </a:lnTo>
                  <a:lnTo>
                    <a:pt x="540669" y="847523"/>
                  </a:lnTo>
                  <a:lnTo>
                    <a:pt x="488429" y="836924"/>
                  </a:lnTo>
                  <a:lnTo>
                    <a:pt x="437446" y="816122"/>
                  </a:lnTo>
                  <a:lnTo>
                    <a:pt x="387888" y="785534"/>
                  </a:lnTo>
                  <a:lnTo>
                    <a:pt x="339920" y="745574"/>
                  </a:lnTo>
                  <a:lnTo>
                    <a:pt x="293706" y="696656"/>
                  </a:lnTo>
                  <a:lnTo>
                    <a:pt x="249414" y="639197"/>
                  </a:lnTo>
                  <a:lnTo>
                    <a:pt x="228041" y="607393"/>
                  </a:lnTo>
                  <a:lnTo>
                    <a:pt x="207209" y="573610"/>
                  </a:lnTo>
                  <a:lnTo>
                    <a:pt x="186941" y="537898"/>
                  </a:lnTo>
                  <a:lnTo>
                    <a:pt x="167257" y="500311"/>
                  </a:lnTo>
                  <a:lnTo>
                    <a:pt x="148177" y="460898"/>
                  </a:lnTo>
                  <a:lnTo>
                    <a:pt x="129723" y="419714"/>
                  </a:lnTo>
                  <a:lnTo>
                    <a:pt x="111915" y="376809"/>
                  </a:lnTo>
                  <a:lnTo>
                    <a:pt x="94773" y="332234"/>
                  </a:lnTo>
                  <a:lnTo>
                    <a:pt x="78319" y="286043"/>
                  </a:lnTo>
                  <a:lnTo>
                    <a:pt x="62573" y="238287"/>
                  </a:lnTo>
                  <a:lnTo>
                    <a:pt x="47556" y="189018"/>
                  </a:lnTo>
                  <a:lnTo>
                    <a:pt x="33289" y="138288"/>
                  </a:lnTo>
                  <a:lnTo>
                    <a:pt x="19792" y="86148"/>
                  </a:lnTo>
                  <a:lnTo>
                    <a:pt x="7086" y="32650"/>
                  </a:lnTo>
                  <a:lnTo>
                    <a:pt x="0" y="0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46471" y="0"/>
              <a:ext cx="1134745" cy="848994"/>
            </a:xfrm>
            <a:custGeom>
              <a:avLst/>
              <a:gdLst/>
              <a:ahLst/>
              <a:cxnLst/>
              <a:rect l="l" t="t" r="r" b="b"/>
              <a:pathLst>
                <a:path w="1134745" h="848994">
                  <a:moveTo>
                    <a:pt x="1134420" y="0"/>
                  </a:moveTo>
                  <a:lnTo>
                    <a:pt x="1114628" y="86148"/>
                  </a:lnTo>
                  <a:lnTo>
                    <a:pt x="1101131" y="138288"/>
                  </a:lnTo>
                  <a:lnTo>
                    <a:pt x="1086863" y="189018"/>
                  </a:lnTo>
                  <a:lnTo>
                    <a:pt x="1071846" y="238287"/>
                  </a:lnTo>
                  <a:lnTo>
                    <a:pt x="1056100" y="286043"/>
                  </a:lnTo>
                  <a:lnTo>
                    <a:pt x="1039646" y="332234"/>
                  </a:lnTo>
                  <a:lnTo>
                    <a:pt x="1022505" y="376809"/>
                  </a:lnTo>
                  <a:lnTo>
                    <a:pt x="1004696" y="419714"/>
                  </a:lnTo>
                  <a:lnTo>
                    <a:pt x="986242" y="460898"/>
                  </a:lnTo>
                  <a:lnTo>
                    <a:pt x="967162" y="500311"/>
                  </a:lnTo>
                  <a:lnTo>
                    <a:pt x="947478" y="537898"/>
                  </a:lnTo>
                  <a:lnTo>
                    <a:pt x="927210" y="573610"/>
                  </a:lnTo>
                  <a:lnTo>
                    <a:pt x="906379" y="607393"/>
                  </a:lnTo>
                  <a:lnTo>
                    <a:pt x="885005" y="639197"/>
                  </a:lnTo>
                  <a:lnTo>
                    <a:pt x="840713" y="696656"/>
                  </a:lnTo>
                  <a:lnTo>
                    <a:pt x="794500" y="745574"/>
                  </a:lnTo>
                  <a:lnTo>
                    <a:pt x="746531" y="785534"/>
                  </a:lnTo>
                  <a:lnTo>
                    <a:pt x="696973" y="816122"/>
                  </a:lnTo>
                  <a:lnTo>
                    <a:pt x="645991" y="836924"/>
                  </a:lnTo>
                  <a:lnTo>
                    <a:pt x="593750" y="847523"/>
                  </a:lnTo>
                  <a:lnTo>
                    <a:pt x="567210" y="848867"/>
                  </a:lnTo>
                  <a:lnTo>
                    <a:pt x="540669" y="847523"/>
                  </a:lnTo>
                  <a:lnTo>
                    <a:pt x="488429" y="836924"/>
                  </a:lnTo>
                  <a:lnTo>
                    <a:pt x="437446" y="816122"/>
                  </a:lnTo>
                  <a:lnTo>
                    <a:pt x="387888" y="785534"/>
                  </a:lnTo>
                  <a:lnTo>
                    <a:pt x="339920" y="745574"/>
                  </a:lnTo>
                  <a:lnTo>
                    <a:pt x="293706" y="696656"/>
                  </a:lnTo>
                  <a:lnTo>
                    <a:pt x="249414" y="639197"/>
                  </a:lnTo>
                  <a:lnTo>
                    <a:pt x="228041" y="607393"/>
                  </a:lnTo>
                  <a:lnTo>
                    <a:pt x="207209" y="573610"/>
                  </a:lnTo>
                  <a:lnTo>
                    <a:pt x="186941" y="537898"/>
                  </a:lnTo>
                  <a:lnTo>
                    <a:pt x="167257" y="500311"/>
                  </a:lnTo>
                  <a:lnTo>
                    <a:pt x="148177" y="460898"/>
                  </a:lnTo>
                  <a:lnTo>
                    <a:pt x="129723" y="419714"/>
                  </a:lnTo>
                  <a:lnTo>
                    <a:pt x="111915" y="376809"/>
                  </a:lnTo>
                  <a:lnTo>
                    <a:pt x="94773" y="332234"/>
                  </a:lnTo>
                  <a:lnTo>
                    <a:pt x="78319" y="286043"/>
                  </a:lnTo>
                  <a:lnTo>
                    <a:pt x="62573" y="238287"/>
                  </a:lnTo>
                  <a:lnTo>
                    <a:pt x="47556" y="189018"/>
                  </a:lnTo>
                  <a:lnTo>
                    <a:pt x="33289" y="138288"/>
                  </a:lnTo>
                  <a:lnTo>
                    <a:pt x="19792" y="86148"/>
                  </a:lnTo>
                  <a:lnTo>
                    <a:pt x="7086" y="32650"/>
                  </a:lnTo>
                  <a:lnTo>
                    <a:pt x="0" y="0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143500" y="0"/>
            <a:ext cx="4000500" cy="5135601"/>
            <a:chOff x="5143500" y="0"/>
            <a:chExt cx="4000500" cy="5135601"/>
          </a:xfrm>
          <a:solidFill>
            <a:schemeClr val="accent2">
              <a:lumMod val="75000"/>
            </a:schemeClr>
          </a:solidFill>
        </p:grpSpPr>
        <p:sp>
          <p:nvSpPr>
            <p:cNvPr id="10" name="object 10"/>
            <p:cNvSpPr/>
            <p:nvPr/>
          </p:nvSpPr>
          <p:spPr>
            <a:xfrm>
              <a:off x="5143500" y="0"/>
              <a:ext cx="4000500" cy="829310"/>
            </a:xfrm>
            <a:custGeom>
              <a:avLst/>
              <a:gdLst/>
              <a:ahLst/>
              <a:cxnLst/>
              <a:rect l="l" t="t" r="r" b="b"/>
              <a:pathLst>
                <a:path w="4000500" h="829310">
                  <a:moveTo>
                    <a:pt x="4000500" y="0"/>
                  </a:moveTo>
                  <a:lnTo>
                    <a:pt x="0" y="0"/>
                  </a:lnTo>
                  <a:lnTo>
                    <a:pt x="0" y="829055"/>
                  </a:lnTo>
                  <a:lnTo>
                    <a:pt x="4000500" y="829055"/>
                  </a:lnTo>
                  <a:lnTo>
                    <a:pt x="400050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r="15238"/>
            <a:stretch/>
          </p:blipFill>
          <p:spPr>
            <a:xfrm>
              <a:off x="5143500" y="788993"/>
              <a:ext cx="4000500" cy="4346608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B54D366-F2C1-AF47-69BF-C2A4D3C17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65" b="89565" l="5773" r="92718">
                        <a14:foregroundMark x1="5773" y1="10087" x2="69449" y2="28000"/>
                        <a14:foregroundMark x1="31439" y1="18957" x2="30018" y2="31826"/>
                        <a14:foregroundMark x1="30018" y1="31826" x2="34458" y2="60174"/>
                        <a14:foregroundMark x1="12700" y1="21739" x2="20782" y2="45739"/>
                        <a14:foregroundMark x1="20782" y1="45739" x2="60924" y2="80522"/>
                        <a14:foregroundMark x1="60924" y1="80522" x2="67673" y2="75478"/>
                        <a14:foregroundMark x1="15631" y1="49913" x2="22025" y2="64348"/>
                        <a14:foregroundMark x1="22025" y1="64348" x2="50622" y2="83826"/>
                        <a14:foregroundMark x1="50622" y1="83826" x2="56661" y2="81913"/>
                        <a14:foregroundMark x1="43428" y1="83304" x2="65275" y2="83130"/>
                        <a14:foregroundMark x1="65275" y1="83130" x2="83837" y2="57913"/>
                        <a14:foregroundMark x1="83837" y1="57913" x2="81972" y2="27826"/>
                        <a14:foregroundMark x1="90586" y1="14957" x2="91741" y2="63826"/>
                        <a14:foregroundMark x1="92718" y1="79826" x2="92540" y2="452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800" y="582776"/>
            <a:ext cx="6661074" cy="3401525"/>
          </a:xfrm>
          <a:prstGeom prst="rect">
            <a:avLst/>
          </a:prstGeom>
        </p:spPr>
      </p:pic>
      <p:pic>
        <p:nvPicPr>
          <p:cNvPr id="8" name="Afbeelding 7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934603A2-39A7-6C0E-BF81-89DD63033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6531"/>
            <a:ext cx="1905000" cy="4234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C5636607-7778-751D-58F0-B28C0D32A71B}"/>
              </a:ext>
            </a:extLst>
          </p:cNvPr>
          <p:cNvSpPr txBox="1"/>
          <p:nvPr/>
        </p:nvSpPr>
        <p:spPr>
          <a:xfrm>
            <a:off x="685800" y="470535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WinesCategoryFragment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4277326-FD4F-F7A4-EA55-FEA79298986D}"/>
              </a:ext>
            </a:extLst>
          </p:cNvPr>
          <p:cNvSpPr txBox="1"/>
          <p:nvPr/>
        </p:nvSpPr>
        <p:spPr>
          <a:xfrm>
            <a:off x="2895600" y="51435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Binnen </a:t>
            </a:r>
            <a:r>
              <a:rPr lang="nl-BE" sz="1600" dirty="0" err="1">
                <a:latin typeface="Quire Sans" panose="020B0502040204020203" pitchFamily="34" charset="0"/>
                <a:cs typeface="Quire Sans" panose="020B0502040204020203" pitchFamily="34" charset="0"/>
              </a:rPr>
              <a:t>onCreateView</a:t>
            </a:r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361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6AB7B13-4D31-1B99-8214-533050342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88933" l="6078" r="94118">
                        <a14:foregroundMark x1="13824" y1="33202" x2="7353" y2="43083"/>
                        <a14:foregroundMark x1="7353" y1="43083" x2="8725" y2="50593"/>
                        <a14:foregroundMark x1="6176" y1="32411" x2="6176" y2="32411"/>
                        <a14:foregroundMark x1="7745" y1="35968" x2="7745" y2="35968"/>
                        <a14:foregroundMark x1="89020" y1="56917" x2="94118" y2="49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8322" y="96889"/>
            <a:ext cx="6151355" cy="152577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F3698E1-691E-64F9-2E2F-289537B46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23" b="89749" l="5530" r="93454">
                        <a14:foregroundMark x1="5756" y1="13808" x2="18059" y2="20921"/>
                        <a14:foregroundMark x1="58352" y1="45397" x2="64108" y2="49163"/>
                        <a14:foregroundMark x1="64108" y1="49163" x2="80700" y2="43305"/>
                        <a14:foregroundMark x1="80700" y1="43305" x2="86117" y2="23849"/>
                        <a14:foregroundMark x1="93454" y1="16946" x2="93115" y2="45816"/>
                        <a14:foregroundMark x1="90858" y1="14644" x2="80023" y2="96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471728"/>
            <a:ext cx="6151355" cy="331867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11155E1-CA85-3EEB-C03B-881056D645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89337AEA-8981-B3EA-DC0A-27F091E3AC01}"/>
              </a:ext>
            </a:extLst>
          </p:cNvPr>
          <p:cNvSpPr txBox="1"/>
          <p:nvPr/>
        </p:nvSpPr>
        <p:spPr>
          <a:xfrm>
            <a:off x="1981200" y="469777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3EAF936-AF6A-052E-601A-0798026D27FF}"/>
              </a:ext>
            </a:extLst>
          </p:cNvPr>
          <p:cNvSpPr txBox="1"/>
          <p:nvPr/>
        </p:nvSpPr>
        <p:spPr>
          <a:xfrm>
            <a:off x="2971800" y="96889"/>
            <a:ext cx="396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Binnen </a:t>
            </a:r>
            <a:r>
              <a:rPr lang="nl-BE" sz="1600" dirty="0" err="1">
                <a:latin typeface="Quire Sans" panose="020B0502040204020203" pitchFamily="34" charset="0"/>
                <a:cs typeface="Quire Sans" panose="020B0502040204020203" pitchFamily="34" charset="0"/>
              </a:rPr>
              <a:t>onCreateView</a:t>
            </a:r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 in </a:t>
            </a:r>
            <a:r>
              <a:rPr lang="nl-BE" sz="1600" dirty="0" err="1">
                <a:latin typeface="Quire Sans" panose="020B0502040204020203" pitchFamily="34" charset="0"/>
                <a:cs typeface="Quire Sans" panose="020B0502040204020203" pitchFamily="34" charset="0"/>
              </a:rPr>
              <a:t>WinesFragment</a:t>
            </a:r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 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63D7BD0-C909-ADA1-7564-38B389C08282}"/>
              </a:ext>
            </a:extLst>
          </p:cNvPr>
          <p:cNvSpPr txBox="1"/>
          <p:nvPr/>
        </p:nvSpPr>
        <p:spPr>
          <a:xfrm>
            <a:off x="2964426" y="1453390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In </a:t>
            </a:r>
            <a:r>
              <a:rPr lang="nl-BE" sz="1600" dirty="0" err="1">
                <a:latin typeface="Quire Sans" panose="020B0502040204020203" pitchFamily="34" charset="0"/>
                <a:cs typeface="Quire Sans" panose="020B0502040204020203" pitchFamily="34" charset="0"/>
              </a:rPr>
              <a:t>WinesFragmentVewModel</a:t>
            </a:r>
            <a:endParaRPr lang="nl-BE" sz="1600" dirty="0"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2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78F87B5F-B2D1-1877-F331-13E922E69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5" b="93456" l="5758" r="94242">
                        <a14:foregroundMark x1="6046" y1="6544" x2="73512" y2="64753"/>
                        <a14:foregroundMark x1="71017" y1="81630" x2="77735" y2="73708"/>
                        <a14:foregroundMark x1="77735" y1="73708" x2="80998" y2="31114"/>
                        <a14:foregroundMark x1="92418" y1="53731" x2="88964" y2="70494"/>
                        <a14:foregroundMark x1="88964" y1="70494" x2="69578" y2="87600"/>
                        <a14:foregroundMark x1="69578" y1="87600" x2="37812" y2="79908"/>
                        <a14:foregroundMark x1="15931" y1="15614" x2="13244" y2="34443"/>
                        <a14:foregroundMark x1="13244" y1="34443" x2="43954" y2="81056"/>
                        <a14:foregroundMark x1="43954" y1="81056" x2="76871" y2="84845"/>
                        <a14:foregroundMark x1="76871" y1="84845" x2="78887" y2="84615"/>
                        <a14:foregroundMark x1="16315" y1="76234" x2="58733" y2="88749"/>
                        <a14:foregroundMark x1="58733" y1="88749" x2="80902" y2="87256"/>
                        <a14:foregroundMark x1="90979" y1="79449" x2="62572" y2="89323"/>
                        <a14:foregroundMark x1="62572" y1="89323" x2="11612" y2="84041"/>
                        <a14:foregroundMark x1="11516" y1="90011" x2="19770" y2="91619"/>
                        <a14:foregroundMark x1="19770" y1="91619" x2="67946" y2="91160"/>
                        <a14:foregroundMark x1="67946" y1="91160" x2="77063" y2="91619"/>
                        <a14:foregroundMark x1="94242" y1="93456" x2="94242" y2="934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600" y="-31340"/>
            <a:ext cx="5588573" cy="467144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D24BABAA-1741-018A-A55B-1D1D4E1E4B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6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841823BF-6D69-3361-5243-A92AA341D0DA}"/>
              </a:ext>
            </a:extLst>
          </p:cNvPr>
          <p:cNvSpPr txBox="1"/>
          <p:nvPr/>
        </p:nvSpPr>
        <p:spPr>
          <a:xfrm>
            <a:off x="1066800" y="469777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WinesRepository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23797" y="4697770"/>
            <a:ext cx="81534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</a:t>
            </a:r>
            <a:r>
              <a:rPr sz="2000" b="1" spc="6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WinesFragment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245CE14-7112-5644-881D-F2AAA81ED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90789" l="6991" r="94550">
                        <a14:foregroundMark x1="7109" y1="11678" x2="53318" y2="40625"/>
                        <a14:foregroundMark x1="9953" y1="11842" x2="55806" y2="17599"/>
                        <a14:foregroundMark x1="45972" y1="17270" x2="63626" y2="21217"/>
                        <a14:foregroundMark x1="63626" y1="21217" x2="78673" y2="54605"/>
                        <a14:foregroundMark x1="78673" y1="54605" x2="79384" y2="69901"/>
                        <a14:foregroundMark x1="19076" y1="32401" x2="21801" y2="54605"/>
                        <a14:foregroundMark x1="21801" y1="54605" x2="48460" y2="79441"/>
                        <a14:foregroundMark x1="48460" y1="79441" x2="57820" y2="77796"/>
                        <a14:foregroundMark x1="53318" y1="77303" x2="65166" y2="81414"/>
                        <a14:foregroundMark x1="65166" y1="81414" x2="88744" y2="62500"/>
                        <a14:foregroundMark x1="88744" y1="62500" x2="85427" y2="16612"/>
                        <a14:foregroundMark x1="90758" y1="16612" x2="92891" y2="66776"/>
                        <a14:foregroundMark x1="93720" y1="89474" x2="94550" y2="90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58465"/>
            <a:ext cx="6278041" cy="452257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13F129CB-220E-F0BB-9694-90316F977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703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0200" y="4697770"/>
            <a:ext cx="81534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</a:t>
            </a:r>
            <a:r>
              <a:rPr sz="2000" b="1" spc="6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WineAdapter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FF073D-DB03-D2F2-A95A-05C3F134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1" b="97875" l="4780" r="96251">
                        <a14:foregroundMark x1="4873" y1="3401" x2="92971" y2="59192"/>
                        <a14:foregroundMark x1="72259" y1="8608" x2="85661" y2="24442"/>
                        <a14:foregroundMark x1="85661" y1="24442" x2="87254" y2="77471"/>
                        <a14:foregroundMark x1="87254" y1="77471" x2="86785" y2="79702"/>
                        <a14:foregroundMark x1="75820" y1="92030" x2="91003" y2="89586"/>
                        <a14:foregroundMark x1="92690" y1="36238" x2="92971" y2="85441"/>
                        <a14:foregroundMark x1="92971" y1="85441" x2="88754" y2="95962"/>
                        <a14:foregroundMark x1="88754" y1="95962" x2="38894" y2="94474"/>
                        <a14:foregroundMark x1="38894" y1="94474" x2="38894" y2="94474"/>
                        <a14:foregroundMark x1="24086" y1="92880" x2="55670" y2="94793"/>
                        <a14:foregroundMark x1="9372" y1="94049" x2="43393" y2="96387"/>
                        <a14:foregroundMark x1="95783" y1="97875" x2="96251" y2="96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-19050"/>
            <a:ext cx="5257800" cy="463691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B7998B4-0546-6C09-6685-69A6F126E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369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65400"/>
            <a:ext cx="9144000" cy="3189054"/>
            <a:chOff x="0" y="1954953"/>
            <a:chExt cx="9144000" cy="3189054"/>
          </a:xfrm>
        </p:grpSpPr>
        <p:sp>
          <p:nvSpPr>
            <p:cNvPr id="3" name="object 3"/>
            <p:cNvSpPr/>
            <p:nvPr/>
          </p:nvSpPr>
          <p:spPr>
            <a:xfrm>
              <a:off x="0" y="4605527"/>
              <a:ext cx="9144000" cy="538480"/>
            </a:xfrm>
            <a:custGeom>
              <a:avLst/>
              <a:gdLst/>
              <a:ahLst/>
              <a:cxnLst/>
              <a:rect l="l" t="t" r="r" b="b"/>
              <a:pathLst>
                <a:path w="9144000" h="538479">
                  <a:moveTo>
                    <a:pt x="9144000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9144000" y="53797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26123" y="1954953"/>
              <a:ext cx="3093720" cy="2658110"/>
            </a:xfrm>
            <a:custGeom>
              <a:avLst/>
              <a:gdLst/>
              <a:ahLst/>
              <a:cxnLst/>
              <a:rect l="l" t="t" r="r" b="b"/>
              <a:pathLst>
                <a:path w="3093720" h="2658110">
                  <a:moveTo>
                    <a:pt x="3093719" y="0"/>
                  </a:moveTo>
                  <a:lnTo>
                    <a:pt x="0" y="0"/>
                  </a:lnTo>
                  <a:lnTo>
                    <a:pt x="0" y="2657856"/>
                  </a:lnTo>
                  <a:lnTo>
                    <a:pt x="3093719" y="2657856"/>
                  </a:lnTo>
                  <a:lnTo>
                    <a:pt x="30937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2400" y="454251"/>
            <a:ext cx="5136367" cy="98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sz="36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36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3600" b="1" spc="-40" dirty="0" err="1">
                <a:solidFill>
                  <a:srgbClr val="141414"/>
                </a:solidFill>
                <a:latin typeface="Tahoma"/>
                <a:cs typeface="Tahoma"/>
              </a:rPr>
              <a:t>werking</a:t>
            </a:r>
            <a:r>
              <a:rPr sz="3600" b="1" spc="-40" dirty="0">
                <a:solidFill>
                  <a:srgbClr val="141414"/>
                </a:solidFill>
                <a:latin typeface="Tahoma"/>
                <a:cs typeface="Tahoma"/>
              </a:rPr>
              <a:t>:</a:t>
            </a:r>
            <a:endParaRPr lang="nl-BE" sz="3600" b="1" spc="-40" dirty="0">
              <a:solidFill>
                <a:srgbClr val="141414"/>
              </a:solidFill>
              <a:latin typeface="Tahoma"/>
              <a:cs typeface="Tahoma"/>
            </a:endParaRPr>
          </a:p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toevoegen aan winkelmandje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8478" y="2824237"/>
            <a:ext cx="9690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14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0</a:t>
            </a:r>
            <a:r>
              <a:rPr lang="nl-BE" sz="6000" b="1" spc="-114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2</a:t>
            </a:r>
            <a:endParaRPr sz="60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B3D630E0-FD81-0326-E100-2B9AD7C3E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00" y="285750"/>
            <a:ext cx="1800000" cy="400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Afbeelding 6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B097BD0B-140D-EB7F-EDAD-12C6FE264D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5749"/>
            <a:ext cx="1800000" cy="400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196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81000" y="4697770"/>
            <a:ext cx="89207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sz="2000" b="1" spc="10" dirty="0" err="1">
                <a:solidFill>
                  <a:srgbClr val="141414"/>
                </a:solidFill>
                <a:latin typeface="Tahoma"/>
                <a:cs typeface="Tahoma"/>
              </a:rPr>
              <a:t>WineAdapter</a:t>
            </a:r>
            <a:r>
              <a:rPr lang="nl-BE" sz="2000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6A5C9F1-2942-3F38-8173-FE0CB4E93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01" b="97875" l="4780" r="96251">
                        <a14:foregroundMark x1="4873" y1="3401" x2="92971" y2="59192"/>
                        <a14:foregroundMark x1="72259" y1="8608" x2="85661" y2="24442"/>
                        <a14:foregroundMark x1="85661" y1="24442" x2="87254" y2="77471"/>
                        <a14:foregroundMark x1="87254" y1="77471" x2="86785" y2="79702"/>
                        <a14:foregroundMark x1="75820" y1="92030" x2="91003" y2="89586"/>
                        <a14:foregroundMark x1="92690" y1="36238" x2="92971" y2="85441"/>
                        <a14:foregroundMark x1="92971" y1="85441" x2="88754" y2="95962"/>
                        <a14:foregroundMark x1="88754" y1="95962" x2="38894" y2="94474"/>
                        <a14:foregroundMark x1="38894" y1="94474" x2="38894" y2="94474"/>
                        <a14:foregroundMark x1="24086" y1="92880" x2="55670" y2="94793"/>
                        <a14:foregroundMark x1="9372" y1="94049" x2="43393" y2="96387"/>
                        <a14:foregroundMark x1="95783" y1="97875" x2="96251" y2="96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-19050"/>
            <a:ext cx="5257800" cy="463691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646B1EE-16C0-FAA9-80C6-ACD22DDEDA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46B1EE-16C0-FAA9-80C6-ACD22DDED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A69E2DE-3285-C1FA-D22F-A8AF43BE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4" b="90789" l="6991" r="94550">
                        <a14:foregroundMark x1="7109" y1="11678" x2="53318" y2="40625"/>
                        <a14:foregroundMark x1="9953" y1="11842" x2="55806" y2="17599"/>
                        <a14:foregroundMark x1="45972" y1="17270" x2="63626" y2="21217"/>
                        <a14:foregroundMark x1="63626" y1="21217" x2="78673" y2="54605"/>
                        <a14:foregroundMark x1="78673" y1="54605" x2="79384" y2="69901"/>
                        <a14:foregroundMark x1="19076" y1="32401" x2="21801" y2="54605"/>
                        <a14:foregroundMark x1="21801" y1="54605" x2="48460" y2="79441"/>
                        <a14:foregroundMark x1="48460" y1="79441" x2="57820" y2="77796"/>
                        <a14:foregroundMark x1="53318" y1="77303" x2="65166" y2="81414"/>
                        <a14:foregroundMark x1="65166" y1="81414" x2="88744" y2="62500"/>
                        <a14:foregroundMark x1="88744" y1="62500" x2="85427" y2="16612"/>
                        <a14:foregroundMark x1="90758" y1="16612" x2="92891" y2="66776"/>
                        <a14:foregroundMark x1="93720" y1="89474" x2="94550" y2="907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58465"/>
            <a:ext cx="6278041" cy="4522570"/>
          </a:xfrm>
          <a:prstGeom prst="rect">
            <a:avLst/>
          </a:prstGeom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C4E8F97E-A7CA-7113-75F5-1C4DECFFF433}"/>
              </a:ext>
            </a:extLst>
          </p:cNvPr>
          <p:cNvSpPr txBox="1"/>
          <p:nvPr/>
        </p:nvSpPr>
        <p:spPr>
          <a:xfrm>
            <a:off x="147066" y="4697770"/>
            <a:ext cx="892073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sz="2000" b="1" spc="10" dirty="0" err="1">
                <a:solidFill>
                  <a:srgbClr val="141414"/>
                </a:solidFill>
                <a:latin typeface="Tahoma"/>
                <a:cs typeface="Tahoma"/>
              </a:rPr>
              <a:t>WinesFragment</a:t>
            </a:r>
            <a:r>
              <a:rPr lang="nl-BE" sz="2000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4593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646B1EE-16C0-FAA9-80C6-ACD22DDED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5750"/>
            <a:ext cx="1830304" cy="406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E3E3D216-1E74-6542-8DEB-8049A366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58" b="93530" l="4790" r="95015">
                        <a14:foregroundMark x1="5963" y1="8298" x2="24047" y2="17300"/>
                        <a14:foregroundMark x1="11828" y1="9986" x2="31183" y2="12799"/>
                        <a14:foregroundMark x1="31183" y1="12799" x2="68035" y2="34459"/>
                        <a14:foregroundMark x1="68035" y1="34459" x2="84360" y2="61463"/>
                        <a14:foregroundMark x1="84360" y1="61463" x2="83969" y2="68354"/>
                        <a14:foregroundMark x1="11046" y1="15612" x2="12610" y2="36850"/>
                        <a14:foregroundMark x1="12610" y1="36850" x2="32845" y2="64276"/>
                        <a14:foregroundMark x1="20430" y1="23207" x2="31378" y2="46273"/>
                        <a14:foregroundMark x1="31378" y1="46273" x2="52493" y2="63854"/>
                        <a14:foregroundMark x1="52493" y1="63854" x2="55034" y2="63713"/>
                        <a14:foregroundMark x1="4790" y1="39100" x2="11828" y2="54290"/>
                        <a14:foregroundMark x1="11828" y1="54290" x2="36755" y2="73558"/>
                        <a14:foregroundMark x1="36755" y1="73558" x2="43402" y2="72152"/>
                        <a14:foregroundMark x1="20528" y1="78340" x2="36852" y2="81153"/>
                        <a14:foregroundMark x1="36852" y1="81153" x2="70088" y2="79466"/>
                        <a14:foregroundMark x1="23558" y1="84951" x2="42522" y2="90999"/>
                        <a14:foregroundMark x1="95015" y1="93530" x2="82014" y2="63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3200" y="80593"/>
            <a:ext cx="6443482" cy="4478314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912B0AB-B1B0-1902-2784-B4FB83AED688}"/>
              </a:ext>
            </a:extLst>
          </p:cNvPr>
          <p:cNvSpPr txBox="1"/>
          <p:nvPr/>
        </p:nvSpPr>
        <p:spPr>
          <a:xfrm>
            <a:off x="76200" y="4713159"/>
            <a:ext cx="96012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b="1" spc="10" dirty="0" err="1">
                <a:solidFill>
                  <a:srgbClr val="141414"/>
                </a:solidFill>
                <a:latin typeface="Tahoma"/>
                <a:cs typeface="Tahoma"/>
              </a:rPr>
              <a:t>ShoppingCartViewModel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) </a:t>
            </a:r>
            <a:endParaRPr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893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A680F36D-1049-E3F2-CC0F-A9CC2D681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9550"/>
            <a:ext cx="1886921" cy="41938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FB065A2-0600-6677-0773-2A95F8161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6" b="92664" l="7494" r="94717">
                        <a14:foregroundMark x1="7494" y1="11004" x2="56143" y2="51351"/>
                        <a14:foregroundMark x1="92260" y1="16795" x2="89558" y2="62162"/>
                        <a14:foregroundMark x1="89558" y1="62162" x2="91646" y2="72587"/>
                        <a14:foregroundMark x1="94717" y1="92664" x2="50000" y2="752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9458" y="281658"/>
            <a:ext cx="6477000" cy="4121728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D78C7380-7D54-714C-B2AF-F06AE168D67B}"/>
              </a:ext>
            </a:extLst>
          </p:cNvPr>
          <p:cNvSpPr txBox="1"/>
          <p:nvPr/>
        </p:nvSpPr>
        <p:spPr>
          <a:xfrm>
            <a:off x="111633" y="4717251"/>
            <a:ext cx="892073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b="1" spc="10" dirty="0" err="1">
                <a:solidFill>
                  <a:srgbClr val="141414"/>
                </a:solidFill>
                <a:latin typeface="Tahoma"/>
                <a:cs typeface="Tahoma"/>
              </a:rPr>
              <a:t>ShoppingCartFragment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982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30768" y="0"/>
            <a:ext cx="713740" cy="539750"/>
          </a:xfrm>
          <a:custGeom>
            <a:avLst/>
            <a:gdLst/>
            <a:ahLst/>
            <a:cxnLst/>
            <a:rect l="l" t="t" r="r" b="b"/>
            <a:pathLst>
              <a:path w="713740" h="539750">
                <a:moveTo>
                  <a:pt x="713231" y="0"/>
                </a:moveTo>
                <a:lnTo>
                  <a:pt x="0" y="0"/>
                </a:lnTo>
                <a:lnTo>
                  <a:pt x="0" y="539496"/>
                </a:lnTo>
                <a:lnTo>
                  <a:pt x="713231" y="539496"/>
                </a:lnTo>
                <a:lnTo>
                  <a:pt x="71323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68114" y="395812"/>
            <a:ext cx="3923029" cy="114681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3200" spc="65" dirty="0"/>
              <a:t>Over</a:t>
            </a:r>
            <a:endParaRPr sz="3200" dirty="0"/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nl-BE" sz="3200" spc="5" dirty="0"/>
              <a:t>Wijnhuis Ronny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4608321" y="1960244"/>
            <a:ext cx="2808605" cy="149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600" spc="-30" dirty="0" err="1">
                <a:solidFill>
                  <a:srgbClr val="141414"/>
                </a:solidFill>
                <a:latin typeface="Lucida Sans Unicode"/>
                <a:cs typeface="Lucida Sans Unicode"/>
              </a:rPr>
              <a:t>Lo</a:t>
            </a:r>
            <a:r>
              <a:rPr sz="1600" spc="-90" dirty="0" err="1">
                <a:solidFill>
                  <a:srgbClr val="141414"/>
                </a:solidFill>
                <a:latin typeface="Lucida Sans Unicode"/>
                <a:cs typeface="Lucida Sans Unicode"/>
              </a:rPr>
              <a:t>kal</a:t>
            </a:r>
            <a:r>
              <a:rPr sz="1600" spc="15" dirty="0" err="1">
                <a:solidFill>
                  <a:srgbClr val="141414"/>
                </a:solidFill>
                <a:latin typeface="Lucida Sans Unicode"/>
                <a:cs typeface="Lucida Sans Unicode"/>
              </a:rPr>
              <a:t>e</a:t>
            </a:r>
            <a:r>
              <a:rPr sz="1600" spc="-85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lang="nl-BE" sz="1600" spc="-85" dirty="0">
                <a:solidFill>
                  <a:srgbClr val="141414"/>
                </a:solidFill>
                <a:latin typeface="Lucida Sans Unicode"/>
                <a:cs typeface="Lucida Sans Unicode"/>
              </a:rPr>
              <a:t>wijnhuis</a:t>
            </a:r>
            <a:endParaRPr lang="nl-BE" sz="1600" spc="-45" dirty="0">
              <a:solidFill>
                <a:srgbClr val="141414"/>
              </a:solidFill>
              <a:latin typeface="Lucida Sans Unicode"/>
              <a:cs typeface="Lucida Sans Unicode"/>
            </a:endParaRPr>
          </a:p>
          <a:p>
            <a:pPr marL="329565" indent="-317500">
              <a:lnSpc>
                <a:spcPct val="100000"/>
              </a:lnSpc>
              <a:spcBef>
                <a:spcPts val="129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nl-BE" sz="1600" spc="-114" dirty="0">
                <a:solidFill>
                  <a:srgbClr val="141414"/>
                </a:solidFill>
                <a:latin typeface="Lucida Sans Unicode"/>
                <a:cs typeface="Lucida Sans Unicode"/>
              </a:rPr>
              <a:t>Schoonvader</a:t>
            </a:r>
            <a:endParaRPr lang="nl-BE" sz="1600" spc="-25" dirty="0">
              <a:solidFill>
                <a:srgbClr val="141414"/>
              </a:solidFill>
              <a:latin typeface="Lucida Sans Unicode"/>
              <a:cs typeface="Lucida Sans Unicode"/>
            </a:endParaRPr>
          </a:p>
          <a:p>
            <a:pPr marL="329565" indent="-317500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nl-BE" sz="1600" spc="35" dirty="0">
                <a:solidFill>
                  <a:srgbClr val="141414"/>
                </a:solidFill>
                <a:latin typeface="Lucida Sans Unicode"/>
                <a:cs typeface="Lucida Sans Unicode"/>
              </a:rPr>
              <a:t>Opgestart 2018</a:t>
            </a:r>
          </a:p>
          <a:p>
            <a:pPr marL="329565" indent="-317500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nl-BE" sz="1600" spc="35" dirty="0">
                <a:solidFill>
                  <a:srgbClr val="141414"/>
                </a:solidFill>
                <a:latin typeface="Lucida Sans Unicode"/>
                <a:cs typeface="Lucida Sans Unicode"/>
              </a:rPr>
              <a:t>...</a:t>
            </a:r>
            <a:endParaRPr lang="nl-BE" sz="160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83133" y="3796093"/>
            <a:ext cx="1652905" cy="1352550"/>
            <a:chOff x="6783133" y="3796093"/>
            <a:chExt cx="1652905" cy="1352550"/>
          </a:xfrm>
        </p:grpSpPr>
        <p:sp>
          <p:nvSpPr>
            <p:cNvPr id="6" name="object 6"/>
            <p:cNvSpPr/>
            <p:nvPr/>
          </p:nvSpPr>
          <p:spPr>
            <a:xfrm>
              <a:off x="678789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937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09331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6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Afbeelding 10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5BF6E2B-DB9D-572C-0300-7441CDADE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33550"/>
            <a:ext cx="3810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985E6F6-F297-C9A5-9457-669E0755F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33" b="96925" l="4972" r="95872">
                        <a14:foregroundMark x1="4972" y1="2545" x2="69794" y2="40191"/>
                        <a14:foregroundMark x1="23452" y1="19512" x2="33865" y2="10710"/>
                        <a14:foregroundMark x1="33865" y1="10710" x2="71482" y2="15270"/>
                        <a14:foregroundMark x1="71482" y1="15270" x2="80300" y2="73171"/>
                        <a14:foregroundMark x1="82552" y1="14528" x2="92402" y2="74231"/>
                        <a14:foregroundMark x1="22326" y1="56098" x2="22514" y2="72110"/>
                        <a14:foregroundMark x1="22514" y1="72110" x2="62008" y2="84199"/>
                        <a14:foregroundMark x1="62008" y1="84199" x2="73171" y2="83987"/>
                        <a14:foregroundMark x1="15103" y1="63627" x2="14540" y2="75610"/>
                        <a14:foregroundMark x1="14540" y1="75610" x2="68668" y2="96925"/>
                        <a14:foregroundMark x1="95872" y1="90350" x2="86398" y2="9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400" y="-19050"/>
            <a:ext cx="5269396" cy="4661389"/>
          </a:xfrm>
          <a:prstGeom prst="rect">
            <a:avLst/>
          </a:prstGeom>
        </p:spPr>
      </p:pic>
      <p:pic>
        <p:nvPicPr>
          <p:cNvPr id="5" name="Afbeelding 4" descr="Afbeelding met tekst, schermopname, ontwerp&#10;&#10;Automatisch gegenereerde beschrijving">
            <a:extLst>
              <a:ext uri="{FF2B5EF4-FFF2-40B4-BE49-F238E27FC236}">
                <a16:creationId xmlns:a16="http://schemas.microsoft.com/office/drawing/2014/main" id="{5352E8B0-B42D-8573-21C2-FF2175C640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9550"/>
            <a:ext cx="1886921" cy="41938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F8D13E62-22CA-6305-5D41-800119327849}"/>
              </a:ext>
            </a:extLst>
          </p:cNvPr>
          <p:cNvSpPr txBox="1"/>
          <p:nvPr/>
        </p:nvSpPr>
        <p:spPr>
          <a:xfrm>
            <a:off x="223266" y="4705350"/>
            <a:ext cx="892073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b="1" spc="10" dirty="0" err="1">
                <a:solidFill>
                  <a:srgbClr val="141414"/>
                </a:solidFill>
                <a:latin typeface="Tahoma"/>
                <a:cs typeface="Tahoma"/>
              </a:rPr>
              <a:t>ShoppingCartAdapter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0235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65400"/>
            <a:ext cx="9144000" cy="3189054"/>
            <a:chOff x="0" y="1954953"/>
            <a:chExt cx="9144000" cy="3189054"/>
          </a:xfrm>
        </p:grpSpPr>
        <p:sp>
          <p:nvSpPr>
            <p:cNvPr id="3" name="object 3"/>
            <p:cNvSpPr/>
            <p:nvPr/>
          </p:nvSpPr>
          <p:spPr>
            <a:xfrm>
              <a:off x="0" y="4605527"/>
              <a:ext cx="9144000" cy="538480"/>
            </a:xfrm>
            <a:custGeom>
              <a:avLst/>
              <a:gdLst/>
              <a:ahLst/>
              <a:cxnLst/>
              <a:rect l="l" t="t" r="r" b="b"/>
              <a:pathLst>
                <a:path w="9144000" h="538479">
                  <a:moveTo>
                    <a:pt x="9144000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9144000" y="53797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26123" y="1954953"/>
              <a:ext cx="3093720" cy="2658110"/>
            </a:xfrm>
            <a:custGeom>
              <a:avLst/>
              <a:gdLst/>
              <a:ahLst/>
              <a:cxnLst/>
              <a:rect l="l" t="t" r="r" b="b"/>
              <a:pathLst>
                <a:path w="3093720" h="2658110">
                  <a:moveTo>
                    <a:pt x="3093719" y="0"/>
                  </a:moveTo>
                  <a:lnTo>
                    <a:pt x="0" y="0"/>
                  </a:lnTo>
                  <a:lnTo>
                    <a:pt x="0" y="2657856"/>
                  </a:lnTo>
                  <a:lnTo>
                    <a:pt x="3093719" y="2657856"/>
                  </a:lnTo>
                  <a:lnTo>
                    <a:pt x="30937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2400" y="519990"/>
            <a:ext cx="5136367" cy="98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sz="36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36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3600" b="1" spc="-40" dirty="0" err="1">
                <a:solidFill>
                  <a:srgbClr val="141414"/>
                </a:solidFill>
                <a:latin typeface="Tahoma"/>
                <a:cs typeface="Tahoma"/>
              </a:rPr>
              <a:t>werking</a:t>
            </a:r>
            <a:r>
              <a:rPr sz="3600" b="1" spc="-40" dirty="0">
                <a:solidFill>
                  <a:srgbClr val="141414"/>
                </a:solidFill>
                <a:latin typeface="Tahoma"/>
                <a:cs typeface="Tahoma"/>
              </a:rPr>
              <a:t>:</a:t>
            </a:r>
            <a:endParaRPr lang="nl-BE" sz="3600" b="1" spc="-40" dirty="0">
              <a:solidFill>
                <a:srgbClr val="141414"/>
              </a:solidFill>
              <a:latin typeface="Tahoma"/>
              <a:cs typeface="Tahoma"/>
            </a:endParaRPr>
          </a:p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bestellen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8478" y="2824237"/>
            <a:ext cx="9690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14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0</a:t>
            </a:r>
            <a:r>
              <a:rPr lang="nl-BE" sz="6000" b="1" spc="-114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3</a:t>
            </a:r>
            <a:endParaRPr sz="60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8" name="Afbeelding 7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BFDA0AA0-92B3-A385-61E4-F30D9BD90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5750"/>
            <a:ext cx="1800000" cy="40006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D1640D0-9158-DA66-4EBE-4C3B603FF3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00" y="285750"/>
            <a:ext cx="1800000" cy="400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19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D808F65-161F-61F4-562D-EFA40F53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29" b="95272" l="5328" r="95902">
                        <a14:foregroundMark x1="6455" y1="8156" x2="77254" y2="36052"/>
                        <a14:foregroundMark x1="77254" y1="36052" x2="90676" y2="65012"/>
                        <a14:foregroundMark x1="90676" y1="65012" x2="78586" y2="83806"/>
                        <a14:foregroundMark x1="78586" y1="83806" x2="36475" y2="75650"/>
                        <a14:foregroundMark x1="36475" y1="75650" x2="24283" y2="63475"/>
                        <a14:foregroundMark x1="15574" y1="17730" x2="20389" y2="72222"/>
                        <a14:foregroundMark x1="20389" y1="72222" x2="24078" y2="84988"/>
                        <a14:foregroundMark x1="26742" y1="89125" x2="9016" y2="88061"/>
                        <a14:foregroundMark x1="9016" y1="88061" x2="8504" y2="85697"/>
                        <a14:foregroundMark x1="8197" y1="74586" x2="17111" y2="95626"/>
                        <a14:foregroundMark x1="17111" y1="95626" x2="66803" y2="94799"/>
                        <a14:foregroundMark x1="83709" y1="93144" x2="89959" y2="71868"/>
                        <a14:foregroundMark x1="89959" y1="71868" x2="89857" y2="43262"/>
                        <a14:foregroundMark x1="96004" y1="90307" x2="88934" y2="47754"/>
                        <a14:foregroundMark x1="88934" y1="47754" x2="89242" y2="44326"/>
                        <a14:foregroundMark x1="92520" y1="41135" x2="90881" y2="28369"/>
                        <a14:foregroundMark x1="90881" y1="28369" x2="54816" y2="10047"/>
                        <a14:foregroundMark x1="54816" y1="10047" x2="18955" y2="8629"/>
                        <a14:foregroundMark x1="8197" y1="6856" x2="5328" y2="19740"/>
                        <a14:foregroundMark x1="5328" y1="19740" x2="6762" y2="27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-99974"/>
            <a:ext cx="5481536" cy="4751414"/>
          </a:xfrm>
          <a:prstGeom prst="rect">
            <a:avLst/>
          </a:prstGeom>
        </p:spPr>
      </p:pic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CE03D55C-4EB7-FB86-BE1B-85F5FFDFEF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5409"/>
            <a:ext cx="1800000" cy="40006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634DEDDA-1AE6-CCBC-FC1F-139E215BC6E5}"/>
              </a:ext>
            </a:extLst>
          </p:cNvPr>
          <p:cNvSpPr txBox="1"/>
          <p:nvPr/>
        </p:nvSpPr>
        <p:spPr>
          <a:xfrm>
            <a:off x="111633" y="4717251"/>
            <a:ext cx="8920734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19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19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19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1900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sz="1900" b="1" spc="10" dirty="0" err="1">
                <a:solidFill>
                  <a:srgbClr val="141414"/>
                </a:solidFill>
                <a:latin typeface="Tahoma"/>
                <a:cs typeface="Tahoma"/>
              </a:rPr>
              <a:t>CheckoutFragment</a:t>
            </a:r>
            <a:r>
              <a:rPr lang="nl-BE" sz="1900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1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C928E55-1030-FFB6-818F-24472120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50" b="91331" l="5638" r="94732">
                        <a14:foregroundMark x1="5730" y1="8050" x2="80129" y2="28793"/>
                        <a14:foregroundMark x1="86044" y1="13313" x2="90758" y2="76935"/>
                        <a14:foregroundMark x1="90758" y1="76935" x2="83919" y2="90248"/>
                        <a14:foregroundMark x1="83919" y1="90248" x2="39279" y2="82508"/>
                        <a14:foregroundMark x1="17375" y1="55573" x2="16543" y2="67028"/>
                        <a14:foregroundMark x1="16543" y1="67028" x2="26710" y2="89628"/>
                        <a14:foregroundMark x1="26710" y1="89628" x2="44732" y2="88235"/>
                        <a14:foregroundMark x1="44732" y1="88235" x2="50462" y2="88700"/>
                        <a14:foregroundMark x1="6839" y1="91176" x2="16728" y2="90712"/>
                        <a14:foregroundMark x1="16728" y1="90712" x2="47135" y2="91486"/>
                        <a14:foregroundMark x1="47135" y1="91486" x2="65619" y2="89938"/>
                        <a14:foregroundMark x1="65619" y1="89938" x2="69593" y2="89938"/>
                        <a14:foregroundMark x1="86506" y1="93189" x2="94732" y2="72601"/>
                        <a14:foregroundMark x1="94732" y1="72601" x2="91128" y2="496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5803" y="406810"/>
            <a:ext cx="6428197" cy="3837907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3F69C9B2-2851-0549-1F1B-D01985EF51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5439"/>
            <a:ext cx="1800000" cy="400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CE356CD8-56AE-F1CE-CA3B-CB3216ADA116}"/>
              </a:ext>
            </a:extLst>
          </p:cNvPr>
          <p:cNvSpPr txBox="1"/>
          <p:nvPr/>
        </p:nvSpPr>
        <p:spPr>
          <a:xfrm>
            <a:off x="381000" y="4736690"/>
            <a:ext cx="8920734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b="1" spc="10" dirty="0" err="1">
                <a:solidFill>
                  <a:srgbClr val="141414"/>
                </a:solidFill>
                <a:latin typeface="Tahoma"/>
                <a:cs typeface="Tahoma"/>
              </a:rPr>
              <a:t>CheckoutViewModel</a:t>
            </a:r>
            <a:r>
              <a:rPr lang="nl-BE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5570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D808F65-161F-61F4-562D-EFA40F537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9" b="95272" l="5328" r="95902">
                        <a14:foregroundMark x1="6455" y1="8156" x2="77254" y2="36052"/>
                        <a14:foregroundMark x1="77254" y1="36052" x2="90676" y2="65012"/>
                        <a14:foregroundMark x1="90676" y1="65012" x2="78586" y2="83806"/>
                        <a14:foregroundMark x1="78586" y1="83806" x2="36475" y2="75650"/>
                        <a14:foregroundMark x1="36475" y1="75650" x2="24283" y2="63475"/>
                        <a14:foregroundMark x1="15574" y1="17730" x2="20389" y2="72222"/>
                        <a14:foregroundMark x1="20389" y1="72222" x2="24078" y2="84988"/>
                        <a14:foregroundMark x1="26742" y1="89125" x2="9016" y2="88061"/>
                        <a14:foregroundMark x1="9016" y1="88061" x2="8504" y2="85697"/>
                        <a14:foregroundMark x1="8197" y1="74586" x2="17111" y2="95626"/>
                        <a14:foregroundMark x1="17111" y1="95626" x2="66803" y2="94799"/>
                        <a14:foregroundMark x1="83709" y1="93144" x2="89959" y2="71868"/>
                        <a14:foregroundMark x1="89959" y1="71868" x2="89857" y2="43262"/>
                        <a14:foregroundMark x1="96004" y1="90307" x2="88934" y2="47754"/>
                        <a14:foregroundMark x1="88934" y1="47754" x2="89242" y2="44326"/>
                        <a14:foregroundMark x1="92520" y1="41135" x2="90881" y2="28369"/>
                        <a14:foregroundMark x1="90881" y1="28369" x2="54816" y2="10047"/>
                        <a14:foregroundMark x1="54816" y1="10047" x2="18955" y2="8629"/>
                        <a14:foregroundMark x1="8197" y1="6856" x2="5328" y2="19740"/>
                        <a14:foregroundMark x1="5328" y1="19740" x2="6762" y2="270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-99974"/>
            <a:ext cx="5481536" cy="4751414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FF922E9A-17DF-81C8-FCB3-721695C2EDB5}"/>
              </a:ext>
            </a:extLst>
          </p:cNvPr>
          <p:cNvSpPr txBox="1"/>
          <p:nvPr/>
        </p:nvSpPr>
        <p:spPr>
          <a:xfrm>
            <a:off x="111633" y="4717251"/>
            <a:ext cx="8920734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19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19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19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1900" b="1" spc="10" dirty="0">
                <a:solidFill>
                  <a:srgbClr val="141414"/>
                </a:solidFill>
                <a:latin typeface="Tahoma"/>
                <a:cs typeface="Tahoma"/>
              </a:rPr>
              <a:t>Toevoegen aan winkelmandje (</a:t>
            </a:r>
            <a:r>
              <a:rPr lang="nl-BE" sz="1900" b="1" spc="10" dirty="0" err="1">
                <a:solidFill>
                  <a:srgbClr val="141414"/>
                </a:solidFill>
                <a:latin typeface="Tahoma"/>
                <a:cs typeface="Tahoma"/>
              </a:rPr>
              <a:t>CheckoutFragment</a:t>
            </a:r>
            <a:r>
              <a:rPr lang="nl-BE" sz="1900" b="1" spc="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1900" dirty="0">
              <a:latin typeface="Tahoma"/>
              <a:cs typeface="Tahoma"/>
            </a:endParaRPr>
          </a:p>
        </p:txBody>
      </p:sp>
      <p:pic>
        <p:nvPicPr>
          <p:cNvPr id="3" name="Afbeelding 2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4E2E94D9-FF68-D5F6-8AC4-A8F13EA1C3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9550"/>
            <a:ext cx="1905000" cy="42340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19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05528"/>
            <a:ext cx="9144000" cy="538480"/>
          </a:xfrm>
          <a:custGeom>
            <a:avLst/>
            <a:gdLst/>
            <a:ahLst/>
            <a:cxnLst/>
            <a:rect l="l" t="t" r="r" b="b"/>
            <a:pathLst>
              <a:path w="9144000" h="538479">
                <a:moveTo>
                  <a:pt x="9144000" y="0"/>
                </a:moveTo>
                <a:lnTo>
                  <a:pt x="0" y="0"/>
                </a:lnTo>
                <a:lnTo>
                  <a:pt x="0" y="537971"/>
                </a:lnTo>
                <a:lnTo>
                  <a:pt x="9144000" y="537971"/>
                </a:lnTo>
                <a:lnTo>
                  <a:pt x="9144000" y="0"/>
                </a:lnTo>
                <a:close/>
              </a:path>
            </a:pathLst>
          </a:custGeom>
          <a:solidFill>
            <a:srgbClr val="14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30768" y="0"/>
            <a:ext cx="713740" cy="539750"/>
          </a:xfrm>
          <a:custGeom>
            <a:avLst/>
            <a:gdLst/>
            <a:ahLst/>
            <a:cxnLst/>
            <a:rect l="l" t="t" r="r" b="b"/>
            <a:pathLst>
              <a:path w="713740" h="539750">
                <a:moveTo>
                  <a:pt x="713231" y="0"/>
                </a:moveTo>
                <a:lnTo>
                  <a:pt x="0" y="0"/>
                </a:lnTo>
                <a:lnTo>
                  <a:pt x="0" y="539496"/>
                </a:lnTo>
                <a:lnTo>
                  <a:pt x="713231" y="539496"/>
                </a:lnTo>
                <a:lnTo>
                  <a:pt x="71323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7560" marR="5080">
              <a:lnSpc>
                <a:spcPct val="114999"/>
              </a:lnSpc>
              <a:spcBef>
                <a:spcPts val="95"/>
              </a:spcBef>
            </a:pPr>
            <a:r>
              <a:rPr spc="50" dirty="0"/>
              <a:t>Bedankt </a:t>
            </a:r>
            <a:r>
              <a:rPr spc="90" dirty="0"/>
              <a:t>voor </a:t>
            </a:r>
            <a:r>
              <a:rPr spc="-1160" dirty="0"/>
              <a:t> </a:t>
            </a:r>
            <a:r>
              <a:rPr spc="-110" dirty="0"/>
              <a:t>uw</a:t>
            </a:r>
            <a:r>
              <a:rPr spc="25" dirty="0"/>
              <a:t> </a:t>
            </a:r>
            <a:r>
              <a:rPr spc="65" dirty="0"/>
              <a:t>aandacht!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87671" y="2839923"/>
            <a:ext cx="2233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35" dirty="0">
                <a:solidFill>
                  <a:srgbClr val="141414"/>
                </a:solidFill>
                <a:latin typeface="Lucida Sans Unicode"/>
                <a:cs typeface="Lucida Sans Unicode"/>
              </a:rPr>
              <a:t>Zi</a:t>
            </a:r>
            <a:r>
              <a:rPr sz="2000" spc="-105" dirty="0">
                <a:solidFill>
                  <a:srgbClr val="141414"/>
                </a:solidFill>
                <a:latin typeface="Lucida Sans Unicode"/>
                <a:cs typeface="Lucida Sans Unicode"/>
              </a:rPr>
              <a:t>j</a:t>
            </a:r>
            <a:r>
              <a:rPr sz="2000" spc="-95" dirty="0">
                <a:solidFill>
                  <a:srgbClr val="141414"/>
                </a:solidFill>
                <a:latin typeface="Lucida Sans Unicode"/>
                <a:cs typeface="Lucida Sans Unicode"/>
              </a:rPr>
              <a:t>n</a:t>
            </a:r>
            <a:r>
              <a:rPr sz="2000" spc="-100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sz="2000" spc="-35" dirty="0">
                <a:solidFill>
                  <a:srgbClr val="141414"/>
                </a:solidFill>
                <a:latin typeface="Lucida Sans Unicode"/>
                <a:cs typeface="Lucida Sans Unicode"/>
              </a:rPr>
              <a:t>er</a:t>
            </a:r>
            <a:r>
              <a:rPr sz="2000" spc="-110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sz="2000" spc="-95" dirty="0">
                <a:solidFill>
                  <a:srgbClr val="141414"/>
                </a:solidFill>
                <a:latin typeface="Lucida Sans Unicode"/>
                <a:cs typeface="Lucida Sans Unicode"/>
              </a:rPr>
              <a:t>nog</a:t>
            </a:r>
            <a:r>
              <a:rPr sz="2000" spc="-105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sz="2000" spc="-45" dirty="0">
                <a:solidFill>
                  <a:srgbClr val="141414"/>
                </a:solidFill>
                <a:latin typeface="Lucida Sans Unicode"/>
                <a:cs typeface="Lucida Sans Unicode"/>
              </a:rPr>
              <a:t>v</a:t>
            </a:r>
            <a:r>
              <a:rPr sz="2000" spc="-35" dirty="0">
                <a:solidFill>
                  <a:srgbClr val="141414"/>
                </a:solidFill>
                <a:latin typeface="Lucida Sans Unicode"/>
                <a:cs typeface="Lucida Sans Unicode"/>
              </a:rPr>
              <a:t>r</a:t>
            </a:r>
            <a:r>
              <a:rPr sz="2000" spc="-10" dirty="0">
                <a:solidFill>
                  <a:srgbClr val="141414"/>
                </a:solidFill>
                <a:latin typeface="Lucida Sans Unicode"/>
                <a:cs typeface="Lucida Sans Unicode"/>
              </a:rPr>
              <a:t>agen?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83133" y="3796093"/>
            <a:ext cx="1652905" cy="1352550"/>
            <a:chOff x="6783133" y="3796093"/>
            <a:chExt cx="1652905" cy="1352550"/>
          </a:xfrm>
        </p:grpSpPr>
        <p:sp>
          <p:nvSpPr>
            <p:cNvPr id="7" name="object 7"/>
            <p:cNvSpPr/>
            <p:nvPr/>
          </p:nvSpPr>
          <p:spPr>
            <a:xfrm>
              <a:off x="678789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9937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09331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6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86200" cy="4605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51476" y="0"/>
            <a:ext cx="4192904" cy="5143500"/>
            <a:chOff x="4951476" y="0"/>
            <a:chExt cx="4192904" cy="5143500"/>
          </a:xfrm>
        </p:grpSpPr>
        <p:sp>
          <p:nvSpPr>
            <p:cNvPr id="3" name="object 3"/>
            <p:cNvSpPr/>
            <p:nvPr/>
          </p:nvSpPr>
          <p:spPr>
            <a:xfrm>
              <a:off x="4951476" y="0"/>
              <a:ext cx="4192904" cy="829310"/>
            </a:xfrm>
            <a:custGeom>
              <a:avLst/>
              <a:gdLst/>
              <a:ahLst/>
              <a:cxnLst/>
              <a:rect l="l" t="t" r="r" b="b"/>
              <a:pathLst>
                <a:path w="4192904" h="829310">
                  <a:moveTo>
                    <a:pt x="4192524" y="0"/>
                  </a:moveTo>
                  <a:lnTo>
                    <a:pt x="0" y="0"/>
                  </a:lnTo>
                  <a:lnTo>
                    <a:pt x="0" y="829055"/>
                  </a:lnTo>
                  <a:lnTo>
                    <a:pt x="4192524" y="829055"/>
                  </a:lnTo>
                  <a:lnTo>
                    <a:pt x="41925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98"/>
            <a:stretch/>
          </p:blipFill>
          <p:spPr>
            <a:xfrm>
              <a:off x="4951476" y="829053"/>
              <a:ext cx="4192524" cy="43144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81900" y="3384803"/>
              <a:ext cx="1562100" cy="1641475"/>
            </a:xfrm>
            <a:custGeom>
              <a:avLst/>
              <a:gdLst/>
              <a:ahLst/>
              <a:cxnLst/>
              <a:rect l="l" t="t" r="r" b="b"/>
              <a:pathLst>
                <a:path w="1562100" h="1641475">
                  <a:moveTo>
                    <a:pt x="1027938" y="0"/>
                  </a:moveTo>
                  <a:lnTo>
                    <a:pt x="1095522" y="871"/>
                  </a:lnTo>
                  <a:lnTo>
                    <a:pt x="1161940" y="3451"/>
                  </a:lnTo>
                  <a:lnTo>
                    <a:pt x="1227055" y="7684"/>
                  </a:lnTo>
                  <a:lnTo>
                    <a:pt x="1290732" y="13518"/>
                  </a:lnTo>
                  <a:lnTo>
                    <a:pt x="1352836" y="20897"/>
                  </a:lnTo>
                  <a:lnTo>
                    <a:pt x="1413231" y="29767"/>
                  </a:lnTo>
                  <a:lnTo>
                    <a:pt x="1471782" y="40076"/>
                  </a:lnTo>
                  <a:lnTo>
                    <a:pt x="1528353" y="51768"/>
                  </a:lnTo>
                  <a:lnTo>
                    <a:pt x="1562100" y="59838"/>
                  </a:lnTo>
                </a:path>
                <a:path w="1562100" h="1641475">
                  <a:moveTo>
                    <a:pt x="1562100" y="760067"/>
                  </a:moveTo>
                  <a:lnTo>
                    <a:pt x="1471782" y="779831"/>
                  </a:lnTo>
                  <a:lnTo>
                    <a:pt x="1413231" y="790140"/>
                  </a:lnTo>
                  <a:lnTo>
                    <a:pt x="1352836" y="799012"/>
                  </a:lnTo>
                  <a:lnTo>
                    <a:pt x="1290732" y="806392"/>
                  </a:lnTo>
                  <a:lnTo>
                    <a:pt x="1227055" y="812226"/>
                  </a:lnTo>
                  <a:lnTo>
                    <a:pt x="1161940" y="816460"/>
                  </a:lnTo>
                  <a:lnTo>
                    <a:pt x="1095522" y="819040"/>
                  </a:lnTo>
                  <a:lnTo>
                    <a:pt x="1027938" y="819912"/>
                  </a:lnTo>
                  <a:lnTo>
                    <a:pt x="960353" y="819040"/>
                  </a:lnTo>
                  <a:lnTo>
                    <a:pt x="893935" y="816460"/>
                  </a:lnTo>
                  <a:lnTo>
                    <a:pt x="828820" y="812226"/>
                  </a:lnTo>
                  <a:lnTo>
                    <a:pt x="765143" y="806392"/>
                  </a:lnTo>
                  <a:lnTo>
                    <a:pt x="703039" y="799012"/>
                  </a:lnTo>
                  <a:lnTo>
                    <a:pt x="642644" y="790140"/>
                  </a:lnTo>
                  <a:lnTo>
                    <a:pt x="584093" y="779831"/>
                  </a:lnTo>
                  <a:lnTo>
                    <a:pt x="527522" y="768137"/>
                  </a:lnTo>
                  <a:lnTo>
                    <a:pt x="473066" y="755114"/>
                  </a:lnTo>
                  <a:lnTo>
                    <a:pt x="420861" y="740815"/>
                  </a:lnTo>
                  <a:lnTo>
                    <a:pt x="371042" y="725294"/>
                  </a:lnTo>
                  <a:lnTo>
                    <a:pt x="323745" y="708605"/>
                  </a:lnTo>
                  <a:lnTo>
                    <a:pt x="279105" y="690802"/>
                  </a:lnTo>
                  <a:lnTo>
                    <a:pt x="237258" y="671940"/>
                  </a:lnTo>
                  <a:lnTo>
                    <a:pt x="198339" y="652072"/>
                  </a:lnTo>
                  <a:lnTo>
                    <a:pt x="162483" y="631252"/>
                  </a:lnTo>
                  <a:lnTo>
                    <a:pt x="129827" y="609534"/>
                  </a:lnTo>
                  <a:lnTo>
                    <a:pt x="74653" y="563621"/>
                  </a:lnTo>
                  <a:lnTo>
                    <a:pt x="33901" y="514766"/>
                  </a:lnTo>
                  <a:lnTo>
                    <a:pt x="8656" y="463400"/>
                  </a:lnTo>
                  <a:lnTo>
                    <a:pt x="0" y="409956"/>
                  </a:lnTo>
                  <a:lnTo>
                    <a:pt x="2186" y="382998"/>
                  </a:lnTo>
                  <a:lnTo>
                    <a:pt x="19273" y="330534"/>
                  </a:lnTo>
                  <a:lnTo>
                    <a:pt x="52407" y="280367"/>
                  </a:lnTo>
                  <a:lnTo>
                    <a:pt x="100505" y="232927"/>
                  </a:lnTo>
                  <a:lnTo>
                    <a:pt x="162483" y="188648"/>
                  </a:lnTo>
                  <a:lnTo>
                    <a:pt x="198339" y="167828"/>
                  </a:lnTo>
                  <a:lnTo>
                    <a:pt x="237258" y="147961"/>
                  </a:lnTo>
                  <a:lnTo>
                    <a:pt x="279105" y="129099"/>
                  </a:lnTo>
                  <a:lnTo>
                    <a:pt x="323745" y="111297"/>
                  </a:lnTo>
                  <a:lnTo>
                    <a:pt x="371042" y="94609"/>
                  </a:lnTo>
                  <a:lnTo>
                    <a:pt x="420861" y="79089"/>
                  </a:lnTo>
                  <a:lnTo>
                    <a:pt x="473066" y="64791"/>
                  </a:lnTo>
                  <a:lnTo>
                    <a:pt x="527522" y="51768"/>
                  </a:lnTo>
                  <a:lnTo>
                    <a:pt x="584093" y="40076"/>
                  </a:lnTo>
                  <a:lnTo>
                    <a:pt x="642644" y="29767"/>
                  </a:lnTo>
                  <a:lnTo>
                    <a:pt x="703039" y="20897"/>
                  </a:lnTo>
                  <a:lnTo>
                    <a:pt x="765143" y="13518"/>
                  </a:lnTo>
                  <a:lnTo>
                    <a:pt x="828820" y="7684"/>
                  </a:lnTo>
                  <a:lnTo>
                    <a:pt x="893935" y="3451"/>
                  </a:lnTo>
                  <a:lnTo>
                    <a:pt x="960353" y="871"/>
                  </a:lnTo>
                  <a:lnTo>
                    <a:pt x="1027938" y="0"/>
                  </a:lnTo>
                </a:path>
                <a:path w="1562100" h="1641475">
                  <a:moveTo>
                    <a:pt x="1027938" y="409956"/>
                  </a:moveTo>
                  <a:lnTo>
                    <a:pt x="1095522" y="410829"/>
                  </a:lnTo>
                  <a:lnTo>
                    <a:pt x="1161940" y="413414"/>
                  </a:lnTo>
                  <a:lnTo>
                    <a:pt x="1227055" y="417656"/>
                  </a:lnTo>
                  <a:lnTo>
                    <a:pt x="1290732" y="423500"/>
                  </a:lnTo>
                  <a:lnTo>
                    <a:pt x="1352836" y="430894"/>
                  </a:lnTo>
                  <a:lnTo>
                    <a:pt x="1413231" y="439782"/>
                  </a:lnTo>
                  <a:lnTo>
                    <a:pt x="1471782" y="450111"/>
                  </a:lnTo>
                  <a:lnTo>
                    <a:pt x="1528353" y="461826"/>
                  </a:lnTo>
                  <a:lnTo>
                    <a:pt x="1562100" y="469912"/>
                  </a:lnTo>
                </a:path>
                <a:path w="1562100" h="1641475">
                  <a:moveTo>
                    <a:pt x="1562100" y="1171435"/>
                  </a:moveTo>
                  <a:lnTo>
                    <a:pt x="1471782" y="1191236"/>
                  </a:lnTo>
                  <a:lnTo>
                    <a:pt x="1413231" y="1201565"/>
                  </a:lnTo>
                  <a:lnTo>
                    <a:pt x="1352836" y="1210453"/>
                  </a:lnTo>
                  <a:lnTo>
                    <a:pt x="1290732" y="1217847"/>
                  </a:lnTo>
                  <a:lnTo>
                    <a:pt x="1227055" y="1223691"/>
                  </a:lnTo>
                  <a:lnTo>
                    <a:pt x="1161940" y="1227933"/>
                  </a:lnTo>
                  <a:lnTo>
                    <a:pt x="1095522" y="1230518"/>
                  </a:lnTo>
                  <a:lnTo>
                    <a:pt x="1027938" y="1231392"/>
                  </a:lnTo>
                  <a:lnTo>
                    <a:pt x="960353" y="1230518"/>
                  </a:lnTo>
                  <a:lnTo>
                    <a:pt x="893935" y="1227933"/>
                  </a:lnTo>
                  <a:lnTo>
                    <a:pt x="828820" y="1223691"/>
                  </a:lnTo>
                  <a:lnTo>
                    <a:pt x="765143" y="1217847"/>
                  </a:lnTo>
                  <a:lnTo>
                    <a:pt x="703039" y="1210453"/>
                  </a:lnTo>
                  <a:lnTo>
                    <a:pt x="642644" y="1201565"/>
                  </a:lnTo>
                  <a:lnTo>
                    <a:pt x="584093" y="1191236"/>
                  </a:lnTo>
                  <a:lnTo>
                    <a:pt x="527522" y="1179521"/>
                  </a:lnTo>
                  <a:lnTo>
                    <a:pt x="473066" y="1166473"/>
                  </a:lnTo>
                  <a:lnTo>
                    <a:pt x="420861" y="1152147"/>
                  </a:lnTo>
                  <a:lnTo>
                    <a:pt x="371042" y="1136597"/>
                  </a:lnTo>
                  <a:lnTo>
                    <a:pt x="323745" y="1119877"/>
                  </a:lnTo>
                  <a:lnTo>
                    <a:pt x="279105" y="1102042"/>
                  </a:lnTo>
                  <a:lnTo>
                    <a:pt x="237258" y="1083144"/>
                  </a:lnTo>
                  <a:lnTo>
                    <a:pt x="198339" y="1063239"/>
                  </a:lnTo>
                  <a:lnTo>
                    <a:pt x="162483" y="1042380"/>
                  </a:lnTo>
                  <a:lnTo>
                    <a:pt x="129827" y="1020622"/>
                  </a:lnTo>
                  <a:lnTo>
                    <a:pt x="74653" y="974624"/>
                  </a:lnTo>
                  <a:lnTo>
                    <a:pt x="33901" y="925678"/>
                  </a:lnTo>
                  <a:lnTo>
                    <a:pt x="8656" y="874217"/>
                  </a:lnTo>
                  <a:lnTo>
                    <a:pt x="0" y="820674"/>
                  </a:lnTo>
                  <a:lnTo>
                    <a:pt x="2186" y="793669"/>
                  </a:lnTo>
                  <a:lnTo>
                    <a:pt x="19273" y="741112"/>
                  </a:lnTo>
                  <a:lnTo>
                    <a:pt x="52407" y="690854"/>
                  </a:lnTo>
                  <a:lnTo>
                    <a:pt x="100505" y="643328"/>
                  </a:lnTo>
                  <a:lnTo>
                    <a:pt x="162483" y="598967"/>
                  </a:lnTo>
                  <a:lnTo>
                    <a:pt x="198339" y="578108"/>
                  </a:lnTo>
                  <a:lnTo>
                    <a:pt x="237258" y="558203"/>
                  </a:lnTo>
                  <a:lnTo>
                    <a:pt x="279105" y="539305"/>
                  </a:lnTo>
                  <a:lnTo>
                    <a:pt x="323745" y="521470"/>
                  </a:lnTo>
                  <a:lnTo>
                    <a:pt x="371042" y="504750"/>
                  </a:lnTo>
                  <a:lnTo>
                    <a:pt x="420861" y="489200"/>
                  </a:lnTo>
                  <a:lnTo>
                    <a:pt x="473066" y="474874"/>
                  </a:lnTo>
                  <a:lnTo>
                    <a:pt x="527522" y="461826"/>
                  </a:lnTo>
                  <a:lnTo>
                    <a:pt x="584093" y="450111"/>
                  </a:lnTo>
                  <a:lnTo>
                    <a:pt x="642644" y="439782"/>
                  </a:lnTo>
                  <a:lnTo>
                    <a:pt x="703039" y="430894"/>
                  </a:lnTo>
                  <a:lnTo>
                    <a:pt x="765143" y="423500"/>
                  </a:lnTo>
                  <a:lnTo>
                    <a:pt x="828820" y="417656"/>
                  </a:lnTo>
                  <a:lnTo>
                    <a:pt x="893935" y="413414"/>
                  </a:lnTo>
                  <a:lnTo>
                    <a:pt x="960353" y="410829"/>
                  </a:lnTo>
                  <a:lnTo>
                    <a:pt x="1027938" y="409956"/>
                  </a:lnTo>
                </a:path>
                <a:path w="1562100" h="1641475">
                  <a:moveTo>
                    <a:pt x="1027938" y="819912"/>
                  </a:moveTo>
                  <a:lnTo>
                    <a:pt x="1095522" y="820785"/>
                  </a:lnTo>
                  <a:lnTo>
                    <a:pt x="1161940" y="823370"/>
                  </a:lnTo>
                  <a:lnTo>
                    <a:pt x="1227055" y="827612"/>
                  </a:lnTo>
                  <a:lnTo>
                    <a:pt x="1290732" y="833456"/>
                  </a:lnTo>
                  <a:lnTo>
                    <a:pt x="1352836" y="840850"/>
                  </a:lnTo>
                  <a:lnTo>
                    <a:pt x="1413231" y="849738"/>
                  </a:lnTo>
                  <a:lnTo>
                    <a:pt x="1471782" y="860067"/>
                  </a:lnTo>
                  <a:lnTo>
                    <a:pt x="1528353" y="871782"/>
                  </a:lnTo>
                  <a:lnTo>
                    <a:pt x="1562100" y="879868"/>
                  </a:lnTo>
                </a:path>
                <a:path w="1562100" h="1641475">
                  <a:moveTo>
                    <a:pt x="1562100" y="1581391"/>
                  </a:moveTo>
                  <a:lnTo>
                    <a:pt x="1471782" y="1601192"/>
                  </a:lnTo>
                  <a:lnTo>
                    <a:pt x="1413231" y="1611521"/>
                  </a:lnTo>
                  <a:lnTo>
                    <a:pt x="1352836" y="1620409"/>
                  </a:lnTo>
                  <a:lnTo>
                    <a:pt x="1290732" y="1627803"/>
                  </a:lnTo>
                  <a:lnTo>
                    <a:pt x="1227055" y="1633647"/>
                  </a:lnTo>
                  <a:lnTo>
                    <a:pt x="1161940" y="1637889"/>
                  </a:lnTo>
                  <a:lnTo>
                    <a:pt x="1095522" y="1640474"/>
                  </a:lnTo>
                  <a:lnTo>
                    <a:pt x="1027938" y="1641348"/>
                  </a:lnTo>
                  <a:lnTo>
                    <a:pt x="960353" y="1640474"/>
                  </a:lnTo>
                  <a:lnTo>
                    <a:pt x="893935" y="1637889"/>
                  </a:lnTo>
                  <a:lnTo>
                    <a:pt x="828820" y="1633647"/>
                  </a:lnTo>
                  <a:lnTo>
                    <a:pt x="765143" y="1627803"/>
                  </a:lnTo>
                  <a:lnTo>
                    <a:pt x="703039" y="1620409"/>
                  </a:lnTo>
                  <a:lnTo>
                    <a:pt x="642644" y="1611521"/>
                  </a:lnTo>
                  <a:lnTo>
                    <a:pt x="584093" y="1601192"/>
                  </a:lnTo>
                  <a:lnTo>
                    <a:pt x="527522" y="1589477"/>
                  </a:lnTo>
                  <a:lnTo>
                    <a:pt x="473066" y="1576429"/>
                  </a:lnTo>
                  <a:lnTo>
                    <a:pt x="420861" y="1562103"/>
                  </a:lnTo>
                  <a:lnTo>
                    <a:pt x="371042" y="1546553"/>
                  </a:lnTo>
                  <a:lnTo>
                    <a:pt x="323745" y="1529833"/>
                  </a:lnTo>
                  <a:lnTo>
                    <a:pt x="279105" y="1511998"/>
                  </a:lnTo>
                  <a:lnTo>
                    <a:pt x="237258" y="1493100"/>
                  </a:lnTo>
                  <a:lnTo>
                    <a:pt x="198339" y="1473195"/>
                  </a:lnTo>
                  <a:lnTo>
                    <a:pt x="162483" y="1452336"/>
                  </a:lnTo>
                  <a:lnTo>
                    <a:pt x="129827" y="1430578"/>
                  </a:lnTo>
                  <a:lnTo>
                    <a:pt x="74653" y="1384580"/>
                  </a:lnTo>
                  <a:lnTo>
                    <a:pt x="33901" y="1335634"/>
                  </a:lnTo>
                  <a:lnTo>
                    <a:pt x="8656" y="1284173"/>
                  </a:lnTo>
                  <a:lnTo>
                    <a:pt x="0" y="1230630"/>
                  </a:lnTo>
                  <a:lnTo>
                    <a:pt x="2186" y="1203625"/>
                  </a:lnTo>
                  <a:lnTo>
                    <a:pt x="19273" y="1151068"/>
                  </a:lnTo>
                  <a:lnTo>
                    <a:pt x="52407" y="1100810"/>
                  </a:lnTo>
                  <a:lnTo>
                    <a:pt x="100505" y="1053284"/>
                  </a:lnTo>
                  <a:lnTo>
                    <a:pt x="162483" y="1008923"/>
                  </a:lnTo>
                  <a:lnTo>
                    <a:pt x="198339" y="988064"/>
                  </a:lnTo>
                  <a:lnTo>
                    <a:pt x="237258" y="968159"/>
                  </a:lnTo>
                  <a:lnTo>
                    <a:pt x="279105" y="949261"/>
                  </a:lnTo>
                  <a:lnTo>
                    <a:pt x="323745" y="931426"/>
                  </a:lnTo>
                  <a:lnTo>
                    <a:pt x="371042" y="914706"/>
                  </a:lnTo>
                  <a:lnTo>
                    <a:pt x="420861" y="899156"/>
                  </a:lnTo>
                  <a:lnTo>
                    <a:pt x="473066" y="884830"/>
                  </a:lnTo>
                  <a:lnTo>
                    <a:pt x="527522" y="871782"/>
                  </a:lnTo>
                  <a:lnTo>
                    <a:pt x="584093" y="860067"/>
                  </a:lnTo>
                  <a:lnTo>
                    <a:pt x="642644" y="849738"/>
                  </a:lnTo>
                  <a:lnTo>
                    <a:pt x="703039" y="840850"/>
                  </a:lnTo>
                  <a:lnTo>
                    <a:pt x="765143" y="833456"/>
                  </a:lnTo>
                  <a:lnTo>
                    <a:pt x="828820" y="827612"/>
                  </a:lnTo>
                  <a:lnTo>
                    <a:pt x="893935" y="823370"/>
                  </a:lnTo>
                  <a:lnTo>
                    <a:pt x="960353" y="820785"/>
                  </a:lnTo>
                  <a:lnTo>
                    <a:pt x="1027938" y="819912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451023"/>
            <a:ext cx="25152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55" dirty="0"/>
              <a:t>Waarom</a:t>
            </a:r>
            <a:r>
              <a:rPr sz="4000" spc="55" dirty="0"/>
              <a:t>?</a:t>
            </a:r>
            <a:endParaRPr sz="4000" dirty="0"/>
          </a:p>
        </p:txBody>
      </p:sp>
      <p:sp>
        <p:nvSpPr>
          <p:cNvPr id="7" name="object 7"/>
          <p:cNvSpPr txBox="1"/>
          <p:nvPr/>
        </p:nvSpPr>
        <p:spPr>
          <a:xfrm>
            <a:off x="533400" y="1276350"/>
            <a:ext cx="4104640" cy="3087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9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600" spc="-80" dirty="0">
                <a:solidFill>
                  <a:srgbClr val="141414"/>
                </a:solidFill>
                <a:latin typeface="Lucida Sans Unicode"/>
                <a:cs typeface="Lucida Sans Unicode"/>
              </a:rPr>
              <a:t>Makkelijk</a:t>
            </a:r>
            <a:r>
              <a:rPr sz="1600" spc="-60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sz="1600" spc="-35" dirty="0">
                <a:solidFill>
                  <a:srgbClr val="141414"/>
                </a:solidFill>
                <a:latin typeface="Lucida Sans Unicode"/>
                <a:cs typeface="Lucida Sans Unicode"/>
              </a:rPr>
              <a:t>en</a:t>
            </a:r>
            <a:r>
              <a:rPr sz="1600" spc="-75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sz="1600" spc="-65" dirty="0" err="1">
                <a:solidFill>
                  <a:srgbClr val="141414"/>
                </a:solidFill>
                <a:latin typeface="Lucida Sans Unicode"/>
                <a:cs typeface="Lucida Sans Unicode"/>
              </a:rPr>
              <a:t>duidelijk</a:t>
            </a:r>
            <a:r>
              <a:rPr sz="1600" spc="-80" dirty="0">
                <a:solidFill>
                  <a:srgbClr val="141414"/>
                </a:solidFill>
                <a:latin typeface="Lucida Sans Unicode"/>
                <a:cs typeface="Lucida Sans Unicode"/>
              </a:rPr>
              <a:t> </a:t>
            </a:r>
            <a:r>
              <a:rPr lang="nl-BE" sz="1600" spc="-40" dirty="0">
                <a:solidFill>
                  <a:srgbClr val="141414"/>
                </a:solidFill>
                <a:latin typeface="Lucida Sans Unicode"/>
                <a:cs typeface="Lucida Sans Unicode"/>
              </a:rPr>
              <a:t>wijnoverzicht</a:t>
            </a:r>
            <a:endParaRPr sz="1600" dirty="0">
              <a:latin typeface="Lucida Sans Unicode"/>
              <a:cs typeface="Lucida Sans Unicode"/>
            </a:endParaRPr>
          </a:p>
          <a:p>
            <a:pPr marL="786765" lvl="1" indent="-318135">
              <a:lnSpc>
                <a:spcPct val="100000"/>
              </a:lnSpc>
              <a:spcBef>
                <a:spcPts val="1295"/>
              </a:spcBef>
              <a:buSzPct val="87500"/>
              <a:buFont typeface="Times New Roman"/>
              <a:buChar char="○"/>
              <a:tabLst>
                <a:tab pos="786765" algn="l"/>
                <a:tab pos="787400" algn="l"/>
              </a:tabLst>
            </a:pPr>
            <a:r>
              <a:rPr lang="nl-BE" sz="1400" spc="-55" dirty="0">
                <a:solidFill>
                  <a:srgbClr val="141414"/>
                </a:solidFill>
                <a:latin typeface="Lucida Sans Unicode"/>
                <a:cs typeface="Lucida Sans Unicode"/>
              </a:rPr>
              <a:t>Prijs? Wijndomein? Welk land?</a:t>
            </a:r>
          </a:p>
          <a:p>
            <a:pPr marL="786765" lvl="1" indent="-318135">
              <a:lnSpc>
                <a:spcPct val="100000"/>
              </a:lnSpc>
              <a:spcBef>
                <a:spcPts val="1295"/>
              </a:spcBef>
              <a:buSzPct val="87500"/>
              <a:buFont typeface="Times New Roman"/>
              <a:buChar char="○"/>
              <a:tabLst>
                <a:tab pos="786765" algn="l"/>
                <a:tab pos="787400" algn="l"/>
              </a:tabLst>
            </a:pPr>
            <a:r>
              <a:rPr lang="nl-BE" sz="1400" spc="-55" dirty="0">
                <a:solidFill>
                  <a:srgbClr val="141414"/>
                </a:solidFill>
                <a:latin typeface="Lucida Sans Unicode"/>
                <a:cs typeface="Lucida Sans Unicode"/>
              </a:rPr>
              <a:t>Simpel wijnen aankopen!</a:t>
            </a:r>
            <a:endParaRPr sz="1400" dirty="0">
              <a:latin typeface="Lucida Sans Unicode"/>
              <a:cs typeface="Lucida Sans Unicode"/>
            </a:endParaRPr>
          </a:p>
          <a:p>
            <a:pPr marL="329565" indent="-317500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nl-BE" sz="1600" spc="-35" dirty="0">
                <a:solidFill>
                  <a:srgbClr val="141414"/>
                </a:solidFill>
                <a:latin typeface="Lucida Sans Unicode"/>
                <a:cs typeface="Lucida Sans Unicode"/>
              </a:rPr>
              <a:t>Degustatiepagina</a:t>
            </a:r>
            <a:endParaRPr sz="1600" dirty="0">
              <a:latin typeface="Lucida Sans Unicode"/>
              <a:cs typeface="Lucida Sans Unicode"/>
            </a:endParaRPr>
          </a:p>
          <a:p>
            <a:pPr marL="786765" lvl="1" indent="-318135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○"/>
              <a:tabLst>
                <a:tab pos="786765" algn="l"/>
                <a:tab pos="787400" algn="l"/>
              </a:tabLst>
            </a:pPr>
            <a:r>
              <a:rPr lang="nl-BE" sz="1400" spc="65" dirty="0">
                <a:solidFill>
                  <a:srgbClr val="141414"/>
                </a:solidFill>
                <a:latin typeface="Lucida Sans Unicode"/>
                <a:cs typeface="Lucida Sans Unicode"/>
              </a:rPr>
              <a:t>Wanneer? </a:t>
            </a:r>
          </a:p>
          <a:p>
            <a:pPr marL="786765" lvl="1" indent="-318135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○"/>
              <a:tabLst>
                <a:tab pos="786765" algn="l"/>
                <a:tab pos="787400" algn="l"/>
              </a:tabLst>
            </a:pPr>
            <a:r>
              <a:rPr lang="nl-BE" sz="1400" spc="65" dirty="0">
                <a:solidFill>
                  <a:srgbClr val="141414"/>
                </a:solidFill>
                <a:latin typeface="Lucida Sans Unicode"/>
                <a:cs typeface="Lucida Sans Unicode"/>
              </a:rPr>
              <a:t>Inschrijven!</a:t>
            </a:r>
            <a:endParaRPr lang="nl-BE" sz="1400" dirty="0">
              <a:latin typeface="Lucida Sans Unicode"/>
              <a:cs typeface="Lucida Sans Unicode"/>
            </a:endParaRPr>
          </a:p>
          <a:p>
            <a:pPr marL="329565" indent="-317500">
              <a:lnSpc>
                <a:spcPct val="100000"/>
              </a:lnSpc>
              <a:spcBef>
                <a:spcPts val="1300"/>
              </a:spcBef>
              <a:buSzPct val="87500"/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lang="nl-BE" sz="1600" spc="25" dirty="0">
                <a:solidFill>
                  <a:srgbClr val="141414"/>
                </a:solidFill>
                <a:latin typeface="Lucida Sans Unicode"/>
                <a:cs typeface="Lucida Sans Unicode"/>
              </a:rPr>
              <a:t>Winkelwagen</a:t>
            </a:r>
            <a:endParaRPr sz="1600" dirty="0">
              <a:latin typeface="Lucida Sans Unicode"/>
              <a:cs typeface="Lucida Sans Unicode"/>
            </a:endParaRPr>
          </a:p>
          <a:p>
            <a:pPr marL="786765" lvl="1" indent="-318135">
              <a:lnSpc>
                <a:spcPct val="100000"/>
              </a:lnSpc>
              <a:spcBef>
                <a:spcPts val="1285"/>
              </a:spcBef>
              <a:buSzPct val="87500"/>
              <a:buFont typeface="Times New Roman"/>
              <a:buChar char="○"/>
              <a:tabLst>
                <a:tab pos="786765" algn="l"/>
                <a:tab pos="787400" algn="l"/>
              </a:tabLst>
            </a:pPr>
            <a:r>
              <a:rPr lang="nl-BE" sz="1400" spc="15" dirty="0">
                <a:solidFill>
                  <a:srgbClr val="141414"/>
                </a:solidFill>
                <a:latin typeface="Lucida Sans Unicode"/>
                <a:cs typeface="Lucida Sans Unicode"/>
              </a:rPr>
              <a:t>Bestellen van de gekozen wijnen</a:t>
            </a:r>
            <a:endParaRPr sz="1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3800" y="-1"/>
            <a:ext cx="1600707" cy="578363"/>
          </a:xfrm>
          <a:custGeom>
            <a:avLst/>
            <a:gdLst/>
            <a:ahLst/>
            <a:cxnLst/>
            <a:rect l="l" t="t" r="r" b="b"/>
            <a:pathLst>
              <a:path w="713740" h="539750">
                <a:moveTo>
                  <a:pt x="713231" y="0"/>
                </a:moveTo>
                <a:lnTo>
                  <a:pt x="0" y="0"/>
                </a:lnTo>
                <a:lnTo>
                  <a:pt x="0" y="539496"/>
                </a:lnTo>
                <a:lnTo>
                  <a:pt x="713231" y="539496"/>
                </a:lnTo>
                <a:lnTo>
                  <a:pt x="71323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7528" y="1688587"/>
            <a:ext cx="3923029" cy="578363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nl-BE" sz="3200" spc="65" dirty="0"/>
              <a:t>Demo app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4648200" y="2389546"/>
            <a:ext cx="419100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5"/>
              </a:spcBef>
              <a:buSzPct val="87500"/>
              <a:tabLst>
                <a:tab pos="329565" algn="l"/>
                <a:tab pos="330200" algn="l"/>
              </a:tabLst>
            </a:pPr>
            <a:r>
              <a:rPr lang="nl-BE" sz="1600" spc="-30" dirty="0">
                <a:solidFill>
                  <a:srgbClr val="141414"/>
                </a:solidFill>
                <a:latin typeface="Lucida Sans Unicode"/>
                <a:cs typeface="Lucida Sans Unicode"/>
              </a:rPr>
              <a:t>Stel gerust vragen tijdens de demo!</a:t>
            </a:r>
            <a:endParaRPr lang="nl-BE" sz="160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00801" y="3562350"/>
            <a:ext cx="2035238" cy="1586293"/>
            <a:chOff x="6783133" y="3796093"/>
            <a:chExt cx="1652905" cy="1352550"/>
          </a:xfrm>
        </p:grpSpPr>
        <p:sp>
          <p:nvSpPr>
            <p:cNvPr id="6" name="object 6"/>
            <p:cNvSpPr/>
            <p:nvPr/>
          </p:nvSpPr>
          <p:spPr>
            <a:xfrm>
              <a:off x="678789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99375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5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09331" y="3800855"/>
              <a:ext cx="821690" cy="1343025"/>
            </a:xfrm>
            <a:custGeom>
              <a:avLst/>
              <a:gdLst/>
              <a:ahLst/>
              <a:cxnLst/>
              <a:rect l="l" t="t" r="r" b="b"/>
              <a:pathLst>
                <a:path w="821690" h="1343025">
                  <a:moveTo>
                    <a:pt x="0" y="1027938"/>
                  </a:moveTo>
                  <a:lnTo>
                    <a:pt x="873" y="960350"/>
                  </a:lnTo>
                  <a:lnTo>
                    <a:pt x="3458" y="893930"/>
                  </a:lnTo>
                  <a:lnTo>
                    <a:pt x="7700" y="828813"/>
                  </a:lnTo>
                  <a:lnTo>
                    <a:pt x="13545" y="765134"/>
                  </a:lnTo>
                  <a:lnTo>
                    <a:pt x="20939" y="703029"/>
                  </a:lnTo>
                  <a:lnTo>
                    <a:pt x="29828" y="642633"/>
                  </a:lnTo>
                  <a:lnTo>
                    <a:pt x="40157" y="584082"/>
                  </a:lnTo>
                  <a:lnTo>
                    <a:pt x="51873" y="527511"/>
                  </a:lnTo>
                  <a:lnTo>
                    <a:pt x="64921" y="473055"/>
                  </a:lnTo>
                  <a:lnTo>
                    <a:pt x="79248" y="420850"/>
                  </a:lnTo>
                  <a:lnTo>
                    <a:pt x="94798" y="371032"/>
                  </a:lnTo>
                  <a:lnTo>
                    <a:pt x="111518" y="323735"/>
                  </a:lnTo>
                  <a:lnTo>
                    <a:pt x="129354" y="279096"/>
                  </a:lnTo>
                  <a:lnTo>
                    <a:pt x="148252" y="237250"/>
                  </a:lnTo>
                  <a:lnTo>
                    <a:pt x="168158" y="198332"/>
                  </a:lnTo>
                  <a:lnTo>
                    <a:pt x="189016" y="162477"/>
                  </a:lnTo>
                  <a:lnTo>
                    <a:pt x="210775" y="129822"/>
                  </a:lnTo>
                  <a:lnTo>
                    <a:pt x="256772" y="74650"/>
                  </a:lnTo>
                  <a:lnTo>
                    <a:pt x="305717" y="33900"/>
                  </a:lnTo>
                  <a:lnTo>
                    <a:pt x="357177" y="8655"/>
                  </a:lnTo>
                  <a:lnTo>
                    <a:pt x="410718" y="0"/>
                  </a:lnTo>
                  <a:lnTo>
                    <a:pt x="437721" y="2186"/>
                  </a:lnTo>
                  <a:lnTo>
                    <a:pt x="490275" y="19272"/>
                  </a:lnTo>
                  <a:lnTo>
                    <a:pt x="540532" y="52404"/>
                  </a:lnTo>
                  <a:lnTo>
                    <a:pt x="588057" y="100501"/>
                  </a:lnTo>
                  <a:lnTo>
                    <a:pt x="632419" y="162477"/>
                  </a:lnTo>
                  <a:lnTo>
                    <a:pt x="653277" y="198332"/>
                  </a:lnTo>
                  <a:lnTo>
                    <a:pt x="673183" y="237250"/>
                  </a:lnTo>
                  <a:lnTo>
                    <a:pt x="692081" y="279096"/>
                  </a:lnTo>
                  <a:lnTo>
                    <a:pt x="709917" y="323735"/>
                  </a:lnTo>
                  <a:lnTo>
                    <a:pt x="726637" y="371032"/>
                  </a:lnTo>
                  <a:lnTo>
                    <a:pt x="742188" y="420850"/>
                  </a:lnTo>
                  <a:lnTo>
                    <a:pt x="756514" y="473055"/>
                  </a:lnTo>
                  <a:lnTo>
                    <a:pt x="769562" y="527511"/>
                  </a:lnTo>
                  <a:lnTo>
                    <a:pt x="781278" y="584082"/>
                  </a:lnTo>
                  <a:lnTo>
                    <a:pt x="791607" y="642633"/>
                  </a:lnTo>
                  <a:lnTo>
                    <a:pt x="800496" y="703029"/>
                  </a:lnTo>
                  <a:lnTo>
                    <a:pt x="807890" y="765134"/>
                  </a:lnTo>
                  <a:lnTo>
                    <a:pt x="813735" y="828813"/>
                  </a:lnTo>
                  <a:lnTo>
                    <a:pt x="817977" y="893930"/>
                  </a:lnTo>
                  <a:lnTo>
                    <a:pt x="820562" y="960350"/>
                  </a:lnTo>
                  <a:lnTo>
                    <a:pt x="821436" y="1027938"/>
                  </a:lnTo>
                  <a:lnTo>
                    <a:pt x="820562" y="1095525"/>
                  </a:lnTo>
                  <a:lnTo>
                    <a:pt x="817977" y="1161945"/>
                  </a:lnTo>
                  <a:lnTo>
                    <a:pt x="813735" y="1227062"/>
                  </a:lnTo>
                  <a:lnTo>
                    <a:pt x="807890" y="1290741"/>
                  </a:lnTo>
                  <a:lnTo>
                    <a:pt x="801711" y="1342642"/>
                  </a:lnTo>
                </a:path>
                <a:path w="821690" h="1343025">
                  <a:moveTo>
                    <a:pt x="19724" y="1342642"/>
                  </a:moveTo>
                  <a:lnTo>
                    <a:pt x="13545" y="1290741"/>
                  </a:lnTo>
                  <a:lnTo>
                    <a:pt x="7700" y="1227062"/>
                  </a:lnTo>
                  <a:lnTo>
                    <a:pt x="3458" y="1161945"/>
                  </a:lnTo>
                  <a:lnTo>
                    <a:pt x="873" y="1095525"/>
                  </a:lnTo>
                  <a:lnTo>
                    <a:pt x="0" y="1027938"/>
                  </a:lnTo>
                </a:path>
              </a:pathLst>
            </a:cu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6F49703-4B9A-1F02-428B-0117B26C3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1" y="-19050"/>
            <a:ext cx="3887827" cy="5183769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085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65400"/>
            <a:ext cx="9144000" cy="3189054"/>
            <a:chOff x="0" y="1954953"/>
            <a:chExt cx="9144000" cy="3189054"/>
          </a:xfrm>
        </p:grpSpPr>
        <p:sp>
          <p:nvSpPr>
            <p:cNvPr id="3" name="object 3"/>
            <p:cNvSpPr/>
            <p:nvPr/>
          </p:nvSpPr>
          <p:spPr>
            <a:xfrm>
              <a:off x="0" y="4605527"/>
              <a:ext cx="9144000" cy="538480"/>
            </a:xfrm>
            <a:custGeom>
              <a:avLst/>
              <a:gdLst/>
              <a:ahLst/>
              <a:cxnLst/>
              <a:rect l="l" t="t" r="r" b="b"/>
              <a:pathLst>
                <a:path w="9144000" h="538479">
                  <a:moveTo>
                    <a:pt x="9144000" y="0"/>
                  </a:moveTo>
                  <a:lnTo>
                    <a:pt x="0" y="0"/>
                  </a:lnTo>
                  <a:lnTo>
                    <a:pt x="0" y="537971"/>
                  </a:lnTo>
                  <a:lnTo>
                    <a:pt x="9144000" y="53797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26123" y="1954953"/>
              <a:ext cx="3093720" cy="2658110"/>
            </a:xfrm>
            <a:custGeom>
              <a:avLst/>
              <a:gdLst/>
              <a:ahLst/>
              <a:cxnLst/>
              <a:rect l="l" t="t" r="r" b="b"/>
              <a:pathLst>
                <a:path w="3093720" h="2658110">
                  <a:moveTo>
                    <a:pt x="3093719" y="0"/>
                  </a:moveTo>
                  <a:lnTo>
                    <a:pt x="0" y="0"/>
                  </a:lnTo>
                  <a:lnTo>
                    <a:pt x="0" y="2657856"/>
                  </a:lnTo>
                  <a:lnTo>
                    <a:pt x="3093719" y="2657856"/>
                  </a:lnTo>
                  <a:lnTo>
                    <a:pt x="309371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4799" y="454251"/>
            <a:ext cx="5136367" cy="98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sz="36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3600" b="1" spc="5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3600" b="1" spc="-40" dirty="0" err="1">
                <a:solidFill>
                  <a:srgbClr val="141414"/>
                </a:solidFill>
                <a:latin typeface="Tahoma"/>
                <a:cs typeface="Tahoma"/>
              </a:rPr>
              <a:t>werking</a:t>
            </a:r>
            <a:r>
              <a:rPr sz="3600" b="1" spc="-40" dirty="0">
                <a:solidFill>
                  <a:srgbClr val="141414"/>
                </a:solidFill>
                <a:latin typeface="Tahoma"/>
                <a:cs typeface="Tahoma"/>
              </a:rPr>
              <a:t>:</a:t>
            </a:r>
            <a:endParaRPr lang="nl-BE" sz="3600" b="1" spc="-40" dirty="0">
              <a:solidFill>
                <a:srgbClr val="141414"/>
              </a:solidFill>
              <a:latin typeface="Tahoma"/>
              <a:cs typeface="Tahoma"/>
            </a:endParaRPr>
          </a:p>
          <a:p>
            <a:pPr marL="876300" marR="5080" indent="-864235" algn="ctr">
              <a:lnSpc>
                <a:spcPct val="115100"/>
              </a:lnSpc>
              <a:spcBef>
                <a:spcPts val="95"/>
              </a:spcBef>
            </a:pP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Wijnen tonen per categorie</a:t>
            </a:r>
            <a:endParaRPr sz="3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8478" y="2824237"/>
            <a:ext cx="9690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114" dirty="0">
                <a:solidFill>
                  <a:schemeClr val="bg1">
                    <a:lumMod val="95000"/>
                  </a:schemeClr>
                </a:solidFill>
                <a:latin typeface="Tahoma"/>
                <a:cs typeface="Tahoma"/>
              </a:rPr>
              <a:t>01</a:t>
            </a:r>
            <a:endParaRPr sz="6000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" name="Afbeelding 9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FDDE9223-D8E9-3BCF-BCDE-06CE36EA5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1363"/>
            <a:ext cx="1800000" cy="400064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3D630E0-FD81-0326-E100-2B9AD7C3E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1362"/>
            <a:ext cx="1800000" cy="400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470535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Categorieën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WinesCategoryFragment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9A7774-B4FD-C51F-FD48-DFBCF61E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89864" l="6695" r="93201">
                        <a14:foregroundMark x1="6799" y1="10916" x2="15795" y2="22417"/>
                        <a14:foregroundMark x1="93201" y1="18324" x2="88598" y2="58674"/>
                        <a14:foregroundMark x1="88598" y1="58674" x2="89226" y2="7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5600" y="644808"/>
            <a:ext cx="6107714" cy="3277465"/>
          </a:xfrm>
          <a:prstGeom prst="rect">
            <a:avLst/>
          </a:prstGeom>
        </p:spPr>
      </p:pic>
      <p:pic>
        <p:nvPicPr>
          <p:cNvPr id="12" name="Afbeelding 11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C11B568E-D624-FEAE-3A67-E95010DA6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533"/>
            <a:ext cx="1905000" cy="4234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4F0EF51-C39D-C7FD-30DE-3F4101A674CE}"/>
              </a:ext>
            </a:extLst>
          </p:cNvPr>
          <p:cNvSpPr txBox="1"/>
          <p:nvPr/>
        </p:nvSpPr>
        <p:spPr>
          <a:xfrm>
            <a:off x="3200400" y="59055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Binnen </a:t>
            </a:r>
            <a:r>
              <a:rPr lang="nl-BE" sz="1600" dirty="0" err="1">
                <a:latin typeface="Quire Sans" panose="020B0502040204020203" pitchFamily="34" charset="0"/>
                <a:cs typeface="Quire Sans" panose="020B0502040204020203" pitchFamily="34" charset="0"/>
              </a:rPr>
              <a:t>onCreateView</a:t>
            </a:r>
            <a:r>
              <a:rPr lang="nl-BE" sz="1600" dirty="0">
                <a:latin typeface="Quire Sans" panose="020B0502040204020203" pitchFamily="34" charset="0"/>
                <a:cs typeface="Quire Sans" panose="020B0502040204020203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356A2026-A127-4AE7-94AA-DE81DD4CA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6408" r="95168">
                        <a14:foregroundMark x1="6408" y1="17750" x2="13445" y2="49750"/>
                        <a14:foregroundMark x1="61029" y1="70000" x2="69538" y2="72750"/>
                        <a14:foregroundMark x1="69538" y1="72750" x2="85819" y2="64500"/>
                        <a14:foregroundMark x1="85819" y1="64500" x2="86450" y2="62000"/>
                        <a14:foregroundMark x1="93277" y1="40000" x2="94748" y2="72750"/>
                        <a14:foregroundMark x1="94853" y1="89500" x2="95168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1800" y="1047750"/>
            <a:ext cx="5943600" cy="2497317"/>
          </a:xfrm>
          <a:prstGeom prst="rect">
            <a:avLst/>
          </a:prstGeom>
        </p:spPr>
      </p:pic>
      <p:pic>
        <p:nvPicPr>
          <p:cNvPr id="12" name="Afbeelding 11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C11B568E-D624-FEAE-3A67-E95010DA6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533"/>
            <a:ext cx="1905000" cy="4234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1ACB61C0-94AF-6358-7BC1-EE4E523D9D09}"/>
              </a:ext>
            </a:extLst>
          </p:cNvPr>
          <p:cNvSpPr txBox="1"/>
          <p:nvPr/>
        </p:nvSpPr>
        <p:spPr>
          <a:xfrm>
            <a:off x="228600" y="470535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Categorieën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WinesCategoryViewModel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6224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55FB0557-E140-CBA6-AFBD-938D01850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46" b="89776" l="5968" r="93350">
                        <a14:foregroundMark x1="5968" y1="9105" x2="55072" y2="69169"/>
                        <a14:foregroundMark x1="55072" y1="69169" x2="63427" y2="73962"/>
                        <a14:foregroundMark x1="13725" y1="27476" x2="15942" y2="47604"/>
                        <a14:foregroundMark x1="15942" y1="47604" x2="23359" y2="68371"/>
                        <a14:foregroundMark x1="7417" y1="53674" x2="10912" y2="68051"/>
                        <a14:foregroundMark x1="10912" y1="68051" x2="32140" y2="85623"/>
                        <a14:foregroundMark x1="32140" y1="85623" x2="35806" y2="83546"/>
                        <a14:foregroundMark x1="32907" y1="82748" x2="81074" y2="70927"/>
                        <a14:foregroundMark x1="81074" y1="70927" x2="81415" y2="69489"/>
                        <a14:foregroundMark x1="72038" y1="80351" x2="81074" y2="83227"/>
                        <a14:foregroundMark x1="81074" y1="83227" x2="88406" y2="48562"/>
                        <a14:foregroundMark x1="88406" y1="48562" x2="87383" y2="24121"/>
                        <a14:foregroundMark x1="80477" y1="86581" x2="85763" y2="87700"/>
                        <a14:foregroundMark x1="85763" y1="87700" x2="93350" y2="78115"/>
                        <a14:foregroundMark x1="93350" y1="78115" x2="88576" y2="464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5213" y="523096"/>
            <a:ext cx="6597449" cy="3520889"/>
          </a:xfrm>
          <a:prstGeom prst="rect">
            <a:avLst/>
          </a:prstGeom>
        </p:spPr>
      </p:pic>
      <p:pic>
        <p:nvPicPr>
          <p:cNvPr id="11" name="Afbeelding 10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024F1701-10DA-AFAD-10D2-BC49387481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533"/>
            <a:ext cx="1905000" cy="4234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DAC4AE94-81C9-E2F1-DCDF-58F98CD733F0}"/>
              </a:ext>
            </a:extLst>
          </p:cNvPr>
          <p:cNvSpPr txBox="1"/>
          <p:nvPr/>
        </p:nvSpPr>
        <p:spPr>
          <a:xfrm>
            <a:off x="231062" y="4705350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0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0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000" b="1" spc="5" dirty="0">
                <a:solidFill>
                  <a:srgbClr val="141414"/>
                </a:solidFill>
                <a:latin typeface="Tahoma"/>
                <a:cs typeface="Tahoma"/>
              </a:rPr>
              <a:t>Categorieën </a:t>
            </a:r>
            <a:r>
              <a:rPr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 (</a:t>
            </a:r>
            <a:r>
              <a:rPr lang="nl-BE" sz="2000" b="1" spc="-10" dirty="0" err="1">
                <a:solidFill>
                  <a:srgbClr val="141414"/>
                </a:solidFill>
                <a:latin typeface="Tahoma"/>
                <a:cs typeface="Tahoma"/>
              </a:rPr>
              <a:t>WinesCategoryRepository</a:t>
            </a:r>
            <a:r>
              <a:rPr lang="nl-BE" sz="2000" b="1" spc="-10" dirty="0">
                <a:solidFill>
                  <a:srgbClr val="141414"/>
                </a:solidFill>
                <a:latin typeface="Tahoma"/>
                <a:cs typeface="Tahoma"/>
              </a:rPr>
              <a:t>)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10475" y="4671188"/>
            <a:ext cx="711060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0" dirty="0">
                <a:solidFill>
                  <a:srgbClr val="141414"/>
                </a:solidFill>
                <a:latin typeface="Tahoma"/>
                <a:cs typeface="Tahoma"/>
              </a:rPr>
              <a:t>Technische</a:t>
            </a:r>
            <a:r>
              <a:rPr sz="28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141414"/>
                </a:solidFill>
                <a:latin typeface="Tahoma"/>
                <a:cs typeface="Tahoma"/>
              </a:rPr>
              <a:t>werking:</a:t>
            </a:r>
            <a:r>
              <a:rPr sz="2800" b="1" spc="75" dirty="0">
                <a:solidFill>
                  <a:srgbClr val="141414"/>
                </a:solidFill>
                <a:latin typeface="Tahoma"/>
                <a:cs typeface="Tahoma"/>
              </a:rPr>
              <a:t> </a:t>
            </a:r>
            <a:r>
              <a:rPr lang="nl-BE" sz="2800" b="1" spc="5" dirty="0">
                <a:solidFill>
                  <a:srgbClr val="141414"/>
                </a:solidFill>
                <a:latin typeface="Tahoma"/>
                <a:cs typeface="Tahoma"/>
              </a:rPr>
              <a:t>Categorieën </a:t>
            </a:r>
            <a:r>
              <a:rPr sz="2800" b="1" spc="-10" dirty="0" err="1">
                <a:solidFill>
                  <a:srgbClr val="141414"/>
                </a:solidFill>
                <a:latin typeface="Tahoma"/>
                <a:cs typeface="Tahoma"/>
              </a:rPr>
              <a:t>tonen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9A7774-B4FD-C51F-FD48-DFBCF61E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2" b="89864" l="6695" r="93201">
                        <a14:foregroundMark x1="6799" y1="10916" x2="15795" y2="22417"/>
                        <a14:foregroundMark x1="93201" y1="18324" x2="88598" y2="58674"/>
                        <a14:foregroundMark x1="88598" y1="58674" x2="89226" y2="75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400" y="1773490"/>
            <a:ext cx="5400000" cy="289769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56A2026-A127-4AE7-94AA-DE81DD4C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08" r="95168">
                        <a14:foregroundMark x1="6408" y1="17750" x2="13445" y2="49750"/>
                        <a14:foregroundMark x1="61029" y1="70000" x2="69538" y2="72750"/>
                        <a14:foregroundMark x1="69538" y1="72750" x2="85819" y2="64500"/>
                        <a14:foregroundMark x1="85819" y1="64500" x2="86450" y2="62000"/>
                        <a14:foregroundMark x1="93277" y1="40000" x2="94748" y2="72750"/>
                        <a14:foregroundMark x1="94853" y1="89500" x2="95168" y2="9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3400" y="-90274"/>
            <a:ext cx="5256000" cy="2208409"/>
          </a:xfrm>
          <a:prstGeom prst="rect">
            <a:avLst/>
          </a:prstGeom>
        </p:spPr>
      </p:pic>
      <p:pic>
        <p:nvPicPr>
          <p:cNvPr id="2" name="Afbeelding 1" descr="Afbeelding met tekst, schermopname, voedsel&#10;&#10;Automatisch gegenereerde beschrijving">
            <a:extLst>
              <a:ext uri="{FF2B5EF4-FFF2-40B4-BE49-F238E27FC236}">
                <a16:creationId xmlns:a16="http://schemas.microsoft.com/office/drawing/2014/main" id="{AE6B796C-698F-1648-5203-3BE2B9F2C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533"/>
            <a:ext cx="1905000" cy="423401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108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238</Words>
  <Application>Microsoft Office PowerPoint</Application>
  <PresentationFormat>Diavoorstelling (16:9)</PresentationFormat>
  <Paragraphs>56</Paragraphs>
  <Slides>25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2" baseType="lpstr">
      <vt:lpstr>Aptos</vt:lpstr>
      <vt:lpstr>Calibri</vt:lpstr>
      <vt:lpstr>Lucida Sans Unicode</vt:lpstr>
      <vt:lpstr>Quire Sans</vt:lpstr>
      <vt:lpstr>Tahoma</vt:lpstr>
      <vt:lpstr>Times New Roman</vt:lpstr>
      <vt:lpstr>Office Theme</vt:lpstr>
      <vt:lpstr>PowerPoint-presentatie</vt:lpstr>
      <vt:lpstr>Over Wijnhuis Ronny</vt:lpstr>
      <vt:lpstr>Waarom?</vt:lpstr>
      <vt:lpstr>Demo app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Bedankt voor  uw aandacht!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Calvin Liaci</dc:creator>
  <cp:lastModifiedBy>Calvin Liaci</cp:lastModifiedBy>
  <cp:revision>3</cp:revision>
  <dcterms:created xsi:type="dcterms:W3CDTF">2024-01-04T15:15:10Z</dcterms:created>
  <dcterms:modified xsi:type="dcterms:W3CDTF">2024-01-15T19:39:29Z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2024-01-04T00:00:00Z</vt:filetime>
  </property>
</Properties>
</file>